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16" autoAdjust="0"/>
  </p:normalViewPr>
  <p:slideViewPr>
    <p:cSldViewPr>
      <p:cViewPr varScale="1">
        <p:scale>
          <a:sx n="86" d="100"/>
          <a:sy n="8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428175512361788E-3"/>
          <c:y val="0.16064712359719283"/>
          <c:w val="0.9383017569645703"/>
          <c:h val="0.63111765359404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2034184130432696"/>
                  <c:y val="0.230611645576328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r>
                      <a:rPr lang="ru-RU" baseline="0" dirty="0" smtClean="0">
                        <a:latin typeface="Times New Roman" pitchFamily="18" charset="0"/>
                        <a:cs typeface="Times New Roman" pitchFamily="18" charset="0"/>
                      </a:rPr>
                      <a:t> – 6 мин.</a:t>
                    </a:r>
                    <a:endParaRPr lang="ru-RU" dirty="0" smtClean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1DB-4AB5-88BF-39FA7DB32FD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656969251574255"/>
                  <c:y val="-5.2753437665815084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в 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2 </a:t>
                    </a:r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раза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1DB-4AB5-88BF-39FA7DB32FD5}"/>
                </c:ext>
                <c:ext xmlns:c15="http://schemas.microsoft.com/office/drawing/2012/chart" uri="{CE6537A1-D6FC-4f65-9D91-7224C49458BB}">
                  <c15:layout>
                    <c:manualLayout>
                      <c:w val="0.11024354244194316"/>
                      <c:h val="0.2007396729156109"/>
                    </c:manualLayout>
                  </c15:layout>
                </c:ext>
              </c:extLst>
            </c:dLbl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Было</c:v>
                </c:pt>
                <c:pt idx="1">
                  <c:v>Стало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6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DB-4AB5-88BF-39FA7DB32F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6293760"/>
        <c:axId val="136337664"/>
      </c:barChart>
      <c:catAx>
        <c:axId val="136293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36337664"/>
        <c:crosses val="autoZero"/>
        <c:auto val="1"/>
        <c:lblAlgn val="ctr"/>
        <c:lblOffset val="100"/>
        <c:noMultiLvlLbl val="0"/>
      </c:catAx>
      <c:valAx>
        <c:axId val="13633766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136293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715D5B-F5D7-4689-A799-96C15E751E42}" type="doc">
      <dgm:prSet loTypeId="urn:microsoft.com/office/officeart/2005/8/layout/bProcess3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41AB79-367E-48C1-BED0-E39E620E40CB}">
      <dgm:prSet phldrT="[Текст]" custT="1"/>
      <dgm:spPr/>
      <dgm:t>
        <a:bodyPr/>
        <a:lstStyle/>
        <a:p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7605E11-7478-41EB-A342-961E131FB324}" type="parTrans" cxnId="{EDE880DC-9C80-48A1-B879-1205BC6FE4C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CE538DD-9F77-4933-899D-0C191B1BDD16}" type="sibTrans" cxnId="{EDE880DC-9C80-48A1-B879-1205BC6FE4C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37B32EE-8003-4867-949B-EE175715EA42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2 мин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709134D-2F29-4171-AF3D-42BBC445AA82}" type="parTrans" cxnId="{60600219-6342-4094-8B77-D0130D6C05B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A5BEF84-954F-4223-A6D4-BCB3C2F9FF50}" type="sibTrans" cxnId="{60600219-6342-4094-8B77-D0130D6C05B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B32D2060-466E-4EAB-BDFA-E09CC9F4083E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30 сек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1BA0C40-1C96-420E-A81C-6B2A8F08952C}" type="parTrans" cxnId="{289C444C-93C2-4B41-A59A-44C0290DF49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20E7AE0-2BC1-47D4-974E-073C57AFC793}" type="sibTrans" cxnId="{289C444C-93C2-4B41-A59A-44C0290DF49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4739654-987F-47C4-B7F7-640A6826391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1 мин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8D386DA-25AD-4B2B-A935-F4D7F322B667}" type="parTrans" cxnId="{D99853A1-6AEC-4A3E-B3BA-4F869CAC5D0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99EA794-FEA0-4ACB-8875-037E7055FAB8}" type="sibTrans" cxnId="{D99853A1-6AEC-4A3E-B3BA-4F869CAC5D0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F31AADE-8692-47FD-BE85-A385150B8A28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Ребенок рассматривает книги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4BA7773-D79F-4C83-B4F1-0C4A03557761}" type="parTrans" cxnId="{D73F0344-E884-4187-92B7-EDF2DAFCEE5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66064A0-DAB3-4715-A016-0DF487C84D22}" type="sibTrans" cxnId="{D73F0344-E884-4187-92B7-EDF2DAFCEE5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83AA686-174A-457C-8F02-AACE5AAD124C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Ребенок зовет на помощь воспитателя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CE23902-4DD1-4E80-A75B-B4BE49866267}" type="parTrans" cxnId="{4BF86C7A-2323-40B7-A797-476DB09D2F7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4FD9343-E8C0-4495-BAB2-4E16984277CB}" type="sibTrans" cxnId="{4BF86C7A-2323-40B7-A797-476DB09D2F7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BE86892-A587-41FB-A14C-4F50C95D74A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Воспитатель подходит к детям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91125EC-34B2-4444-B745-A00BCD0D05CA}" type="parTrans" cxnId="{72B1E72A-E55D-4C41-A43F-0D570C960C0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C7A17FD-4B98-47EE-9BCD-6EFF3CAEA3D2}" type="sibTrans" cxnId="{72B1E72A-E55D-4C41-A43F-0D570C960C0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94F83A5-B91D-44B8-918D-C5D1EF6C33E8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30 сек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96BCBBF1-30DE-4629-BCD9-AF7FE37B726B}" type="parTrans" cxnId="{82C4A8B7-1B8D-4C9E-B651-B1FA8E9939F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EAABEDA-55BB-4A4B-AE35-E356EF5F4FC8}" type="sibTrans" cxnId="{82C4A8B7-1B8D-4C9E-B651-B1FA8E9939F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A06EB23-85AA-437A-9F4B-36F505A395E7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Воспитатель помогает найти нужную книгу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B329FAB-E0EC-4FEC-B3A2-9FAB0E0D6EAE}" type="parTrans" cxnId="{25C6A65B-A7C3-4DD2-87B1-21AEE4D80661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E246E1B-74E5-420F-969B-36AEB8620F17}" type="sibTrans" cxnId="{25C6A65B-A7C3-4DD2-87B1-21AEE4D80661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80BF937-4CA1-4D23-8E7D-84B7EBE6A345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1 мин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129A755-98C8-4DD0-808E-46684DBB8A21}" type="sibTrans" cxnId="{5A4DC310-1C3B-4CCB-9F39-44BEA4D636E4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DCA1B35-1B61-4E5D-8DC0-1E9252C0649C}" type="parTrans" cxnId="{5A4DC310-1C3B-4CCB-9F39-44BEA4D636E4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B2B977C-0E49-4B3C-92AA-36492F2D568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Ребенок подходит 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центру книги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6BCD3FB-2D35-4F06-BC3C-A8DA479BC675}" type="parTrans" cxnId="{F82A8CA7-E8E6-402A-8CDD-0072AA3697E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1079BCA-5756-4666-8C12-E059C3C9A897}" type="sibTrans" cxnId="{F82A8CA7-E8E6-402A-8CDD-0072AA3697E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12ADBD8-E41B-40DB-B754-85717BF99599}">
      <dgm:prSet custT="1"/>
      <dgm:spPr/>
      <dgm:t>
        <a:bodyPr/>
        <a:lstStyle/>
        <a:p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033C045-68E8-4A14-97E3-0609DE7CABD5}" type="parTrans" cxnId="{787EFC92-F111-451E-B012-9FED6579F4B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F2673DA-E885-4B9A-94E2-54D016416CB8}" type="sibTrans" cxnId="{787EFC92-F111-451E-B012-9FED6579F4B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491746D-18F1-40F9-8DFC-023D34D42291}">
      <dgm:prSet custT="1"/>
      <dgm:spPr/>
      <dgm:t>
        <a:bodyPr/>
        <a:lstStyle/>
        <a:p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BFFBBAF-22D7-4A0A-8B8E-42402B64540F}" type="parTrans" cxnId="{16C5D7AB-F68C-4013-AC46-F6A1331166BD}">
      <dgm:prSet/>
      <dgm:spPr/>
      <dgm:t>
        <a:bodyPr/>
        <a:lstStyle/>
        <a:p>
          <a:endParaRPr lang="ru-RU"/>
        </a:p>
      </dgm:t>
    </dgm:pt>
    <dgm:pt modelId="{A67DA6BF-3051-4CAB-AD4A-643552E4F90F}" type="sibTrans" cxnId="{16C5D7AB-F68C-4013-AC46-F6A1331166BD}">
      <dgm:prSet/>
      <dgm:spPr/>
      <dgm:t>
        <a:bodyPr/>
        <a:lstStyle/>
        <a:p>
          <a:endParaRPr lang="ru-RU"/>
        </a:p>
      </dgm:t>
    </dgm:pt>
    <dgm:pt modelId="{88E6C044-91EF-49E8-A632-111EEFB021B2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Дети и воспитатель  берут нужную книгу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CAD1BAD-E23C-44B0-B00C-7F77712E68C5}" type="parTrans" cxnId="{F534D512-3DBC-4D3F-A253-C603138DD703}">
      <dgm:prSet/>
      <dgm:spPr/>
      <dgm:t>
        <a:bodyPr/>
        <a:lstStyle/>
        <a:p>
          <a:endParaRPr lang="ru-RU"/>
        </a:p>
      </dgm:t>
    </dgm:pt>
    <dgm:pt modelId="{058E15D2-0B24-4CED-BB3E-853916AB802B}" type="sibTrans" cxnId="{F534D512-3DBC-4D3F-A253-C603138DD703}">
      <dgm:prSet/>
      <dgm:spPr/>
      <dgm:t>
        <a:bodyPr/>
        <a:lstStyle/>
        <a:p>
          <a:endParaRPr lang="ru-RU"/>
        </a:p>
      </dgm:t>
    </dgm:pt>
    <dgm:pt modelId="{5C6482D8-7884-4395-9094-5F47BE099066}" type="pres">
      <dgm:prSet presAssocID="{E0715D5B-F5D7-4689-A799-96C15E751E4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B45BA9-56E8-41BF-A850-AC0BFF305F28}" type="pres">
      <dgm:prSet presAssocID="{D541AB79-367E-48C1-BED0-E39E620E40C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F88D0C-A0CC-4A45-AA05-0DBCF03EF3F7}" type="pres">
      <dgm:prSet presAssocID="{9CE538DD-9F77-4933-899D-0C191B1BDD16}" presName="sibTrans" presStyleLbl="sibTrans1D1" presStyleIdx="0" presStyleCnt="5"/>
      <dgm:spPr/>
      <dgm:t>
        <a:bodyPr/>
        <a:lstStyle/>
        <a:p>
          <a:endParaRPr lang="ru-RU"/>
        </a:p>
      </dgm:t>
    </dgm:pt>
    <dgm:pt modelId="{7ACA4CB7-7119-4500-B270-BDA55008B902}" type="pres">
      <dgm:prSet presAssocID="{9CE538DD-9F77-4933-899D-0C191B1BDD16}" presName="connectorText" presStyleLbl="sibTrans1D1" presStyleIdx="0" presStyleCnt="5"/>
      <dgm:spPr/>
      <dgm:t>
        <a:bodyPr/>
        <a:lstStyle/>
        <a:p>
          <a:endParaRPr lang="ru-RU"/>
        </a:p>
      </dgm:t>
    </dgm:pt>
    <dgm:pt modelId="{47B2D3CF-6B9D-495E-A65C-4FAFFF68E022}" type="pres">
      <dgm:prSet presAssocID="{737B32EE-8003-4867-949B-EE175715EA4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E11343-E34A-481C-AEDF-B3F2AA30755C}" type="pres">
      <dgm:prSet presAssocID="{7A5BEF84-954F-4223-A6D4-BCB3C2F9FF50}" presName="sibTrans" presStyleLbl="sibTrans1D1" presStyleIdx="1" presStyleCnt="5"/>
      <dgm:spPr/>
      <dgm:t>
        <a:bodyPr/>
        <a:lstStyle/>
        <a:p>
          <a:endParaRPr lang="ru-RU"/>
        </a:p>
      </dgm:t>
    </dgm:pt>
    <dgm:pt modelId="{A725E4FF-D1E3-4706-AAAB-AFA5BF71B6A0}" type="pres">
      <dgm:prSet presAssocID="{7A5BEF84-954F-4223-A6D4-BCB3C2F9FF50}" presName="connectorText" presStyleLbl="sibTrans1D1" presStyleIdx="1" presStyleCnt="5"/>
      <dgm:spPr/>
      <dgm:t>
        <a:bodyPr/>
        <a:lstStyle/>
        <a:p>
          <a:endParaRPr lang="ru-RU"/>
        </a:p>
      </dgm:t>
    </dgm:pt>
    <dgm:pt modelId="{AF936250-A4FD-4214-9371-81D0A78A5C92}" type="pres">
      <dgm:prSet presAssocID="{B32D2060-466E-4EAB-BDFA-E09CC9F4083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2E438E-EFE6-401D-B24A-82A466B490DE}" type="pres">
      <dgm:prSet presAssocID="{820E7AE0-2BC1-47D4-974E-073C57AFC793}" presName="sibTrans" presStyleLbl="sibTrans1D1" presStyleIdx="2" presStyleCnt="5"/>
      <dgm:spPr/>
      <dgm:t>
        <a:bodyPr/>
        <a:lstStyle/>
        <a:p>
          <a:endParaRPr lang="ru-RU"/>
        </a:p>
      </dgm:t>
    </dgm:pt>
    <dgm:pt modelId="{91F263DB-A475-4289-8A53-0DD8A058E561}" type="pres">
      <dgm:prSet presAssocID="{820E7AE0-2BC1-47D4-974E-073C57AFC793}" presName="connectorText" presStyleLbl="sibTrans1D1" presStyleIdx="2" presStyleCnt="5"/>
      <dgm:spPr/>
      <dgm:t>
        <a:bodyPr/>
        <a:lstStyle/>
        <a:p>
          <a:endParaRPr lang="ru-RU"/>
        </a:p>
      </dgm:t>
    </dgm:pt>
    <dgm:pt modelId="{B71FE0FA-A5C7-4980-9C91-0AFF69C3199B}" type="pres">
      <dgm:prSet presAssocID="{F4739654-987F-47C4-B7F7-640A6826391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F70699-A476-4DFF-B9D0-B37C202F4A48}" type="pres">
      <dgm:prSet presAssocID="{599EA794-FEA0-4ACB-8875-037E7055FAB8}" presName="sibTrans" presStyleLbl="sibTrans1D1" presStyleIdx="3" presStyleCnt="5"/>
      <dgm:spPr/>
      <dgm:t>
        <a:bodyPr/>
        <a:lstStyle/>
        <a:p>
          <a:endParaRPr lang="ru-RU"/>
        </a:p>
      </dgm:t>
    </dgm:pt>
    <dgm:pt modelId="{919D44CD-4E52-4DBB-A9C8-618C63539977}" type="pres">
      <dgm:prSet presAssocID="{599EA794-FEA0-4ACB-8875-037E7055FAB8}" presName="connectorText" presStyleLbl="sibTrans1D1" presStyleIdx="3" presStyleCnt="5"/>
      <dgm:spPr/>
      <dgm:t>
        <a:bodyPr/>
        <a:lstStyle/>
        <a:p>
          <a:endParaRPr lang="ru-RU"/>
        </a:p>
      </dgm:t>
    </dgm:pt>
    <dgm:pt modelId="{7BE76058-D7DB-4D18-936C-B216290966D9}" type="pres">
      <dgm:prSet presAssocID="{880BF937-4CA1-4D23-8E7D-84B7EBE6A345}" presName="node" presStyleLbl="node1" presStyleIdx="4" presStyleCnt="6" custLinFactNeighborX="2670" custLinFactNeighborY="-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08CFC5-E96B-4DAA-95DD-23397F43FB81}" type="pres">
      <dgm:prSet presAssocID="{7129A755-98C8-4DD0-808E-46684DBB8A21}" presName="sibTrans" presStyleLbl="sibTrans1D1" presStyleIdx="4" presStyleCnt="5"/>
      <dgm:spPr/>
      <dgm:t>
        <a:bodyPr/>
        <a:lstStyle/>
        <a:p>
          <a:endParaRPr lang="ru-RU"/>
        </a:p>
      </dgm:t>
    </dgm:pt>
    <dgm:pt modelId="{AE068B2A-A396-4EB1-9430-2A6E4F49565C}" type="pres">
      <dgm:prSet presAssocID="{7129A755-98C8-4DD0-808E-46684DBB8A21}" presName="connectorText" presStyleLbl="sibTrans1D1" presStyleIdx="4" presStyleCnt="5"/>
      <dgm:spPr/>
      <dgm:t>
        <a:bodyPr/>
        <a:lstStyle/>
        <a:p>
          <a:endParaRPr lang="ru-RU"/>
        </a:p>
      </dgm:t>
    </dgm:pt>
    <dgm:pt modelId="{CCCFF918-5E20-43D1-9056-5EDA08714090}" type="pres">
      <dgm:prSet presAssocID="{294F83A5-B91D-44B8-918D-C5D1EF6C33E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5F7AB0-068C-4C03-96A1-665AB6AC4786}" type="presOf" srcId="{820E7AE0-2BC1-47D4-974E-073C57AFC793}" destId="{AD2E438E-EFE6-401D-B24A-82A466B490DE}" srcOrd="0" destOrd="0" presId="urn:microsoft.com/office/officeart/2005/8/layout/bProcess3"/>
    <dgm:cxn modelId="{787EFC92-F111-451E-B012-9FED6579F4BA}" srcId="{880BF937-4CA1-4D23-8E7D-84B7EBE6A345}" destId="{812ADBD8-E41B-40DB-B754-85717BF99599}" srcOrd="1" destOrd="0" parTransId="{A033C045-68E8-4A14-97E3-0609DE7CABD5}" sibTransId="{3F2673DA-E885-4B9A-94E2-54D016416CB8}"/>
    <dgm:cxn modelId="{EDE880DC-9C80-48A1-B879-1205BC6FE4CB}" srcId="{E0715D5B-F5D7-4689-A799-96C15E751E42}" destId="{D541AB79-367E-48C1-BED0-E39E620E40CB}" srcOrd="0" destOrd="0" parTransId="{77605E11-7478-41EB-A342-961E131FB324}" sibTransId="{9CE538DD-9F77-4933-899D-0C191B1BDD16}"/>
    <dgm:cxn modelId="{60600219-6342-4094-8B77-D0130D6C05BB}" srcId="{E0715D5B-F5D7-4689-A799-96C15E751E42}" destId="{737B32EE-8003-4867-949B-EE175715EA42}" srcOrd="1" destOrd="0" parTransId="{5709134D-2F29-4171-AF3D-42BBC445AA82}" sibTransId="{7A5BEF84-954F-4223-A6D4-BCB3C2F9FF50}"/>
    <dgm:cxn modelId="{1A77593F-F526-4B16-B642-11483E368094}" type="presOf" srcId="{F4739654-987F-47C4-B7F7-640A6826391F}" destId="{B71FE0FA-A5C7-4980-9C91-0AFF69C3199B}" srcOrd="0" destOrd="0" presId="urn:microsoft.com/office/officeart/2005/8/layout/bProcess3"/>
    <dgm:cxn modelId="{D73F0344-E884-4187-92B7-EDF2DAFCEE52}" srcId="{737B32EE-8003-4867-949B-EE175715EA42}" destId="{0F31AADE-8692-47FD-BE85-A385150B8A28}" srcOrd="0" destOrd="0" parTransId="{44BA7773-D79F-4C83-B4F1-0C4A03557761}" sibTransId="{166064A0-DAB3-4715-A016-0DF487C84D22}"/>
    <dgm:cxn modelId="{4EA9D6B9-6717-4930-972A-E10F3D316CE2}" type="presOf" srcId="{DBE86892-A587-41FB-A14C-4F50C95D74AD}" destId="{B71FE0FA-A5C7-4980-9C91-0AFF69C3199B}" srcOrd="0" destOrd="1" presId="urn:microsoft.com/office/officeart/2005/8/layout/bProcess3"/>
    <dgm:cxn modelId="{72B1E72A-E55D-4C41-A43F-0D570C960C0B}" srcId="{F4739654-987F-47C4-B7F7-640A6826391F}" destId="{DBE86892-A587-41FB-A14C-4F50C95D74AD}" srcOrd="0" destOrd="0" parTransId="{191125EC-34B2-4444-B745-A00BCD0D05CA}" sibTransId="{5C7A17FD-4B98-47EE-9BCD-6EFF3CAEA3D2}"/>
    <dgm:cxn modelId="{5A4DC310-1C3B-4CCB-9F39-44BEA4D636E4}" srcId="{E0715D5B-F5D7-4689-A799-96C15E751E42}" destId="{880BF937-4CA1-4D23-8E7D-84B7EBE6A345}" srcOrd="4" destOrd="0" parTransId="{7DCA1B35-1B61-4E5D-8DC0-1E9252C0649C}" sibTransId="{7129A755-98C8-4DD0-808E-46684DBB8A21}"/>
    <dgm:cxn modelId="{950C9A75-041B-4A65-8F41-D3D861BB93A0}" type="presOf" srcId="{683AA686-174A-457C-8F02-AACE5AAD124C}" destId="{AF936250-A4FD-4214-9371-81D0A78A5C92}" srcOrd="0" destOrd="1" presId="urn:microsoft.com/office/officeart/2005/8/layout/bProcess3"/>
    <dgm:cxn modelId="{0ED058C0-3BA5-4370-B022-1B8C56CF72D1}" type="presOf" srcId="{9CE538DD-9F77-4933-899D-0C191B1BDD16}" destId="{72F88D0C-A0CC-4A45-AA05-0DBCF03EF3F7}" srcOrd="0" destOrd="0" presId="urn:microsoft.com/office/officeart/2005/8/layout/bProcess3"/>
    <dgm:cxn modelId="{D99853A1-6AEC-4A3E-B3BA-4F869CAC5D03}" srcId="{E0715D5B-F5D7-4689-A799-96C15E751E42}" destId="{F4739654-987F-47C4-B7F7-640A6826391F}" srcOrd="3" destOrd="0" parTransId="{D8D386DA-25AD-4B2B-A935-F4D7F322B667}" sibTransId="{599EA794-FEA0-4ACB-8875-037E7055FAB8}"/>
    <dgm:cxn modelId="{858D8BF4-7B78-4923-A970-D1D2AC441ED5}" type="presOf" srcId="{B32D2060-466E-4EAB-BDFA-E09CC9F4083E}" destId="{AF936250-A4FD-4214-9371-81D0A78A5C92}" srcOrd="0" destOrd="0" presId="urn:microsoft.com/office/officeart/2005/8/layout/bProcess3"/>
    <dgm:cxn modelId="{7C5A8454-E521-4EC0-9BD3-73455E36F714}" type="presOf" srcId="{9CE538DD-9F77-4933-899D-0C191B1BDD16}" destId="{7ACA4CB7-7119-4500-B270-BDA55008B902}" srcOrd="1" destOrd="0" presId="urn:microsoft.com/office/officeart/2005/8/layout/bProcess3"/>
    <dgm:cxn modelId="{3ADF242D-9F19-478A-9E71-534E16F6950F}" type="presOf" srcId="{F491746D-18F1-40F9-8DFC-023D34D42291}" destId="{CCCFF918-5E20-43D1-9056-5EDA08714090}" srcOrd="0" destOrd="2" presId="urn:microsoft.com/office/officeart/2005/8/layout/bProcess3"/>
    <dgm:cxn modelId="{BD68025B-1258-4CAB-BA78-EA7C071C22E5}" type="presOf" srcId="{737B32EE-8003-4867-949B-EE175715EA42}" destId="{47B2D3CF-6B9D-495E-A65C-4FAFFF68E022}" srcOrd="0" destOrd="0" presId="urn:microsoft.com/office/officeart/2005/8/layout/bProcess3"/>
    <dgm:cxn modelId="{3A9210DB-ADCB-464D-B394-DA5751E1934E}" type="presOf" srcId="{D541AB79-367E-48C1-BED0-E39E620E40CB}" destId="{EAB45BA9-56E8-41BF-A850-AC0BFF305F28}" srcOrd="0" destOrd="0" presId="urn:microsoft.com/office/officeart/2005/8/layout/bProcess3"/>
    <dgm:cxn modelId="{121897E6-BAF0-40A4-A71C-DFCBBDE8C6C6}" type="presOf" srcId="{7129A755-98C8-4DD0-808E-46684DBB8A21}" destId="{E908CFC5-E96B-4DAA-95DD-23397F43FB81}" srcOrd="0" destOrd="0" presId="urn:microsoft.com/office/officeart/2005/8/layout/bProcess3"/>
    <dgm:cxn modelId="{25C6A65B-A7C3-4DD2-87B1-21AEE4D80661}" srcId="{880BF937-4CA1-4D23-8E7D-84B7EBE6A345}" destId="{5A06EB23-85AA-437A-9F4B-36F505A395E7}" srcOrd="0" destOrd="0" parTransId="{8B329FAB-E0EC-4FEC-B3A2-9FAB0E0D6EAE}" sibTransId="{1E246E1B-74E5-420F-969B-36AEB8620F17}"/>
    <dgm:cxn modelId="{B61FFF8D-A212-4BB5-85CA-74579D0B6085}" type="presOf" srcId="{E0715D5B-F5D7-4689-A799-96C15E751E42}" destId="{5C6482D8-7884-4395-9094-5F47BE099066}" srcOrd="0" destOrd="0" presId="urn:microsoft.com/office/officeart/2005/8/layout/bProcess3"/>
    <dgm:cxn modelId="{87DEC5F6-80B5-432A-A633-2DB54A8E380F}" type="presOf" srcId="{599EA794-FEA0-4ACB-8875-037E7055FAB8}" destId="{919D44CD-4E52-4DBB-A9C8-618C63539977}" srcOrd="1" destOrd="0" presId="urn:microsoft.com/office/officeart/2005/8/layout/bProcess3"/>
    <dgm:cxn modelId="{3009D53C-C710-43E7-93DE-6B769054CCED}" type="presOf" srcId="{7A5BEF84-954F-4223-A6D4-BCB3C2F9FF50}" destId="{94E11343-E34A-481C-AEDF-B3F2AA30755C}" srcOrd="0" destOrd="0" presId="urn:microsoft.com/office/officeart/2005/8/layout/bProcess3"/>
    <dgm:cxn modelId="{0BC34B3C-9A27-4C63-A0CC-6CF03C5ADBE0}" type="presOf" srcId="{820E7AE0-2BC1-47D4-974E-073C57AFC793}" destId="{91F263DB-A475-4289-8A53-0DD8A058E561}" srcOrd="1" destOrd="0" presId="urn:microsoft.com/office/officeart/2005/8/layout/bProcess3"/>
    <dgm:cxn modelId="{F82A8CA7-E8E6-402A-8CDD-0072AA3697E2}" srcId="{D541AB79-367E-48C1-BED0-E39E620E40CB}" destId="{AB2B977C-0E49-4B3C-92AA-36492F2D5680}" srcOrd="0" destOrd="0" parTransId="{86BCD3FB-2D35-4F06-BC3C-A8DA479BC675}" sibTransId="{51079BCA-5756-4666-8C12-E059C3C9A897}"/>
    <dgm:cxn modelId="{289C444C-93C2-4B41-A59A-44C0290DF49D}" srcId="{E0715D5B-F5D7-4689-A799-96C15E751E42}" destId="{B32D2060-466E-4EAB-BDFA-E09CC9F4083E}" srcOrd="2" destOrd="0" parTransId="{C1BA0C40-1C96-420E-A81C-6B2A8F08952C}" sibTransId="{820E7AE0-2BC1-47D4-974E-073C57AFC793}"/>
    <dgm:cxn modelId="{E8B89048-44CB-4B03-B401-BF864281805E}" type="presOf" srcId="{7A5BEF84-954F-4223-A6D4-BCB3C2F9FF50}" destId="{A725E4FF-D1E3-4706-AAAB-AFA5BF71B6A0}" srcOrd="1" destOrd="0" presId="urn:microsoft.com/office/officeart/2005/8/layout/bProcess3"/>
    <dgm:cxn modelId="{F1C87FEE-D817-44A6-80AE-FCD07BB772C1}" type="presOf" srcId="{88E6C044-91EF-49E8-A632-111EEFB021B2}" destId="{CCCFF918-5E20-43D1-9056-5EDA08714090}" srcOrd="0" destOrd="1" presId="urn:microsoft.com/office/officeart/2005/8/layout/bProcess3"/>
    <dgm:cxn modelId="{F534D512-3DBC-4D3F-A253-C603138DD703}" srcId="{294F83A5-B91D-44B8-918D-C5D1EF6C33E8}" destId="{88E6C044-91EF-49E8-A632-111EEFB021B2}" srcOrd="0" destOrd="0" parTransId="{6CAD1BAD-E23C-44B0-B00C-7F77712E68C5}" sibTransId="{058E15D2-0B24-4CED-BB3E-853916AB802B}"/>
    <dgm:cxn modelId="{2472A8BA-B279-4A26-9BC7-9B13B259639E}" type="presOf" srcId="{294F83A5-B91D-44B8-918D-C5D1EF6C33E8}" destId="{CCCFF918-5E20-43D1-9056-5EDA08714090}" srcOrd="0" destOrd="0" presId="urn:microsoft.com/office/officeart/2005/8/layout/bProcess3"/>
    <dgm:cxn modelId="{E1EEB47D-B576-4FEE-BFD2-EBBD6A7EC3E0}" type="presOf" srcId="{5A06EB23-85AA-437A-9F4B-36F505A395E7}" destId="{7BE76058-D7DB-4D18-936C-B216290966D9}" srcOrd="0" destOrd="1" presId="urn:microsoft.com/office/officeart/2005/8/layout/bProcess3"/>
    <dgm:cxn modelId="{1F1B0174-E79E-42C1-B6C3-C6B22BFBC335}" type="presOf" srcId="{0F31AADE-8692-47FD-BE85-A385150B8A28}" destId="{47B2D3CF-6B9D-495E-A65C-4FAFFF68E022}" srcOrd="0" destOrd="1" presId="urn:microsoft.com/office/officeart/2005/8/layout/bProcess3"/>
    <dgm:cxn modelId="{80227FCB-89D6-403C-9152-ECE36B8C67C5}" type="presOf" srcId="{880BF937-4CA1-4D23-8E7D-84B7EBE6A345}" destId="{7BE76058-D7DB-4D18-936C-B216290966D9}" srcOrd="0" destOrd="0" presId="urn:microsoft.com/office/officeart/2005/8/layout/bProcess3"/>
    <dgm:cxn modelId="{4CB49114-A75F-4CD6-8D8D-EA6422FBFF9C}" type="presOf" srcId="{7129A755-98C8-4DD0-808E-46684DBB8A21}" destId="{AE068B2A-A396-4EB1-9430-2A6E4F49565C}" srcOrd="1" destOrd="0" presId="urn:microsoft.com/office/officeart/2005/8/layout/bProcess3"/>
    <dgm:cxn modelId="{82C4A8B7-1B8D-4C9E-B651-B1FA8E9939F0}" srcId="{E0715D5B-F5D7-4689-A799-96C15E751E42}" destId="{294F83A5-B91D-44B8-918D-C5D1EF6C33E8}" srcOrd="5" destOrd="0" parTransId="{96BCBBF1-30DE-4629-BCD9-AF7FE37B726B}" sibTransId="{FEAABEDA-55BB-4A4B-AE35-E356EF5F4FC8}"/>
    <dgm:cxn modelId="{B864F34F-91DF-4261-9C5F-2B752F58A825}" type="presOf" srcId="{812ADBD8-E41B-40DB-B754-85717BF99599}" destId="{7BE76058-D7DB-4D18-936C-B216290966D9}" srcOrd="0" destOrd="2" presId="urn:microsoft.com/office/officeart/2005/8/layout/bProcess3"/>
    <dgm:cxn modelId="{D1AB95BC-B4BD-4EA1-B595-8105FD3BD4F3}" type="presOf" srcId="{AB2B977C-0E49-4B3C-92AA-36492F2D5680}" destId="{EAB45BA9-56E8-41BF-A850-AC0BFF305F28}" srcOrd="0" destOrd="1" presId="urn:microsoft.com/office/officeart/2005/8/layout/bProcess3"/>
    <dgm:cxn modelId="{4BF86C7A-2323-40B7-A797-476DB09D2F72}" srcId="{B32D2060-466E-4EAB-BDFA-E09CC9F4083E}" destId="{683AA686-174A-457C-8F02-AACE5AAD124C}" srcOrd="0" destOrd="0" parTransId="{BCE23902-4DD1-4E80-A75B-B4BE49866267}" sibTransId="{74FD9343-E8C0-4495-BAB2-4E16984277CB}"/>
    <dgm:cxn modelId="{16C5D7AB-F68C-4013-AC46-F6A1331166BD}" srcId="{294F83A5-B91D-44B8-918D-C5D1EF6C33E8}" destId="{F491746D-18F1-40F9-8DFC-023D34D42291}" srcOrd="1" destOrd="0" parTransId="{FBFFBBAF-22D7-4A0A-8B8E-42402B64540F}" sibTransId="{A67DA6BF-3051-4CAB-AD4A-643552E4F90F}"/>
    <dgm:cxn modelId="{19AD0DA4-5F93-4F72-A584-C564BA23E04C}" type="presOf" srcId="{599EA794-FEA0-4ACB-8875-037E7055FAB8}" destId="{C5F70699-A476-4DFF-B9D0-B37C202F4A48}" srcOrd="0" destOrd="0" presId="urn:microsoft.com/office/officeart/2005/8/layout/bProcess3"/>
    <dgm:cxn modelId="{E546C315-D28C-4780-893C-B23EB6FE209D}" type="presParOf" srcId="{5C6482D8-7884-4395-9094-5F47BE099066}" destId="{EAB45BA9-56E8-41BF-A850-AC0BFF305F28}" srcOrd="0" destOrd="0" presId="urn:microsoft.com/office/officeart/2005/8/layout/bProcess3"/>
    <dgm:cxn modelId="{EA3A5B71-D97F-4427-B252-79B275167C27}" type="presParOf" srcId="{5C6482D8-7884-4395-9094-5F47BE099066}" destId="{72F88D0C-A0CC-4A45-AA05-0DBCF03EF3F7}" srcOrd="1" destOrd="0" presId="urn:microsoft.com/office/officeart/2005/8/layout/bProcess3"/>
    <dgm:cxn modelId="{546D69B4-F6DD-4BC6-9C6D-BE62767F4287}" type="presParOf" srcId="{72F88D0C-A0CC-4A45-AA05-0DBCF03EF3F7}" destId="{7ACA4CB7-7119-4500-B270-BDA55008B902}" srcOrd="0" destOrd="0" presId="urn:microsoft.com/office/officeart/2005/8/layout/bProcess3"/>
    <dgm:cxn modelId="{1E3A0FC1-16D4-4B9F-BA77-F4FD99FB7CA4}" type="presParOf" srcId="{5C6482D8-7884-4395-9094-5F47BE099066}" destId="{47B2D3CF-6B9D-495E-A65C-4FAFFF68E022}" srcOrd="2" destOrd="0" presId="urn:microsoft.com/office/officeart/2005/8/layout/bProcess3"/>
    <dgm:cxn modelId="{9513561D-EAB8-4ACF-93A4-458FCA50CD44}" type="presParOf" srcId="{5C6482D8-7884-4395-9094-5F47BE099066}" destId="{94E11343-E34A-481C-AEDF-B3F2AA30755C}" srcOrd="3" destOrd="0" presId="urn:microsoft.com/office/officeart/2005/8/layout/bProcess3"/>
    <dgm:cxn modelId="{D4CF80C6-A285-4715-9297-DA4351C27377}" type="presParOf" srcId="{94E11343-E34A-481C-AEDF-B3F2AA30755C}" destId="{A725E4FF-D1E3-4706-AAAB-AFA5BF71B6A0}" srcOrd="0" destOrd="0" presId="urn:microsoft.com/office/officeart/2005/8/layout/bProcess3"/>
    <dgm:cxn modelId="{02B751B1-88DB-4815-A8D3-1D17BA555F91}" type="presParOf" srcId="{5C6482D8-7884-4395-9094-5F47BE099066}" destId="{AF936250-A4FD-4214-9371-81D0A78A5C92}" srcOrd="4" destOrd="0" presId="urn:microsoft.com/office/officeart/2005/8/layout/bProcess3"/>
    <dgm:cxn modelId="{F1939634-07B5-48BB-8CD5-98F2A16FFC1F}" type="presParOf" srcId="{5C6482D8-7884-4395-9094-5F47BE099066}" destId="{AD2E438E-EFE6-401D-B24A-82A466B490DE}" srcOrd="5" destOrd="0" presId="urn:microsoft.com/office/officeart/2005/8/layout/bProcess3"/>
    <dgm:cxn modelId="{AD381342-87FB-4ECF-BB73-76E0979FE2E6}" type="presParOf" srcId="{AD2E438E-EFE6-401D-B24A-82A466B490DE}" destId="{91F263DB-A475-4289-8A53-0DD8A058E561}" srcOrd="0" destOrd="0" presId="urn:microsoft.com/office/officeart/2005/8/layout/bProcess3"/>
    <dgm:cxn modelId="{51633A6B-CFFB-4FD5-A9BB-6A9103B7F9D8}" type="presParOf" srcId="{5C6482D8-7884-4395-9094-5F47BE099066}" destId="{B71FE0FA-A5C7-4980-9C91-0AFF69C3199B}" srcOrd="6" destOrd="0" presId="urn:microsoft.com/office/officeart/2005/8/layout/bProcess3"/>
    <dgm:cxn modelId="{C16073A9-5272-4B9B-B758-956485E3EAD0}" type="presParOf" srcId="{5C6482D8-7884-4395-9094-5F47BE099066}" destId="{C5F70699-A476-4DFF-B9D0-B37C202F4A48}" srcOrd="7" destOrd="0" presId="urn:microsoft.com/office/officeart/2005/8/layout/bProcess3"/>
    <dgm:cxn modelId="{7E460539-3F42-476B-87B4-DD96626B9560}" type="presParOf" srcId="{C5F70699-A476-4DFF-B9D0-B37C202F4A48}" destId="{919D44CD-4E52-4DBB-A9C8-618C63539977}" srcOrd="0" destOrd="0" presId="urn:microsoft.com/office/officeart/2005/8/layout/bProcess3"/>
    <dgm:cxn modelId="{B0A4A5E8-C4CC-4190-AF3E-AD665DFE8435}" type="presParOf" srcId="{5C6482D8-7884-4395-9094-5F47BE099066}" destId="{7BE76058-D7DB-4D18-936C-B216290966D9}" srcOrd="8" destOrd="0" presId="urn:microsoft.com/office/officeart/2005/8/layout/bProcess3"/>
    <dgm:cxn modelId="{5050E4EA-3817-4CDB-8FAA-DD708AE93684}" type="presParOf" srcId="{5C6482D8-7884-4395-9094-5F47BE099066}" destId="{E908CFC5-E96B-4DAA-95DD-23397F43FB81}" srcOrd="9" destOrd="0" presId="urn:microsoft.com/office/officeart/2005/8/layout/bProcess3"/>
    <dgm:cxn modelId="{49D4004C-2BD9-486F-9F43-93442D483121}" type="presParOf" srcId="{E908CFC5-E96B-4DAA-95DD-23397F43FB81}" destId="{AE068B2A-A396-4EB1-9430-2A6E4F49565C}" srcOrd="0" destOrd="0" presId="urn:microsoft.com/office/officeart/2005/8/layout/bProcess3"/>
    <dgm:cxn modelId="{4F7B3357-BB39-470F-B653-6018FBDAEE03}" type="presParOf" srcId="{5C6482D8-7884-4395-9094-5F47BE099066}" destId="{CCCFF918-5E20-43D1-9056-5EDA08714090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A075A0-C19F-4128-904B-C78DAF2BCF73}" type="doc">
      <dgm:prSet loTypeId="urn:microsoft.com/office/officeart/2005/8/layout/pyramid1" loCatId="pyramid" qsTypeId="urn:microsoft.com/office/officeart/2005/8/quickstyle/simple2" qsCatId="simple" csTypeId="urn:microsoft.com/office/officeart/2005/8/colors/accent2_3" csCatId="accent2" phldr="1"/>
      <dgm:spPr/>
    </dgm:pt>
    <dgm:pt modelId="{32D65527-A40B-48F1-9BF0-57F4F6C8E3E6}">
      <dgm:prSet phldrT="[Текст]" custT="1"/>
      <dgm:spPr/>
      <dgm:t>
        <a:bodyPr/>
        <a:lstStyle/>
        <a:p>
          <a:endParaRPr lang="ru-RU" sz="1400" smtClean="0">
            <a:latin typeface="Times New Roman" pitchFamily="18" charset="0"/>
            <a:cs typeface="Times New Roman" pitchFamily="18" charset="0"/>
          </a:endParaRPr>
        </a:p>
        <a:p>
          <a:endParaRPr lang="ru-RU" sz="140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b="1" smtClean="0">
              <a:latin typeface="Times New Roman" pitchFamily="18" charset="0"/>
              <a:cs typeface="Times New Roman" pitchFamily="18" charset="0"/>
            </a:rPr>
            <a:t>Федеральный уровень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620787DC-8617-4A54-915B-A83D1EDCD67D}" type="parTrans" cxnId="{E6BE99C4-9C75-49BD-83B5-1878CDC73373}">
      <dgm:prSet/>
      <dgm:spPr/>
      <dgm:t>
        <a:bodyPr/>
        <a:lstStyle/>
        <a:p>
          <a:endParaRPr lang="ru-RU"/>
        </a:p>
      </dgm:t>
    </dgm:pt>
    <dgm:pt modelId="{2B12EBF5-8EBE-409A-9061-3F33D65B9945}" type="sibTrans" cxnId="{E6BE99C4-9C75-49BD-83B5-1878CDC73373}">
      <dgm:prSet/>
      <dgm:spPr/>
      <dgm:t>
        <a:bodyPr/>
        <a:lstStyle/>
        <a:p>
          <a:endParaRPr lang="ru-RU"/>
        </a:p>
      </dgm:t>
    </dgm:pt>
    <dgm:pt modelId="{4FC4509E-134B-448D-9FF3-A8EE74008725}">
      <dgm:prSet phldrT="[Текст]" custT="1"/>
      <dgm:spPr/>
      <dgm:t>
        <a:bodyPr/>
        <a:lstStyle/>
        <a:p>
          <a:r>
            <a:rPr lang="ru-RU" sz="1600" b="1" smtClean="0">
              <a:latin typeface="Times New Roman" pitchFamily="18" charset="0"/>
              <a:cs typeface="Times New Roman" pitchFamily="18" charset="0"/>
            </a:rPr>
            <a:t>Региональный уровень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4F543681-D7CB-430C-A45B-7D0831F55BAA}" type="parTrans" cxnId="{41D6BF5A-CA6B-4B96-8AC6-8B2EC0852509}">
      <dgm:prSet/>
      <dgm:spPr/>
      <dgm:t>
        <a:bodyPr/>
        <a:lstStyle/>
        <a:p>
          <a:endParaRPr lang="ru-RU"/>
        </a:p>
      </dgm:t>
    </dgm:pt>
    <dgm:pt modelId="{6D131D80-7EA1-40E9-8D2D-529B8EFD3C05}" type="sibTrans" cxnId="{41D6BF5A-CA6B-4B96-8AC6-8B2EC0852509}">
      <dgm:prSet/>
      <dgm:spPr/>
      <dgm:t>
        <a:bodyPr/>
        <a:lstStyle/>
        <a:p>
          <a:endParaRPr lang="ru-RU"/>
        </a:p>
      </dgm:t>
    </dgm:pt>
    <dgm:pt modelId="{A23919A6-A17F-4EAF-A976-47481A84EB87}">
      <dgm:prSet phldrT="[Текст]" custT="1"/>
      <dgm:spPr/>
      <dgm:t>
        <a:bodyPr/>
        <a:lstStyle/>
        <a:p>
          <a:r>
            <a:rPr lang="ru-RU" sz="1800" b="1" smtClean="0">
              <a:latin typeface="Times New Roman" pitchFamily="18" charset="0"/>
              <a:cs typeface="Times New Roman" pitchFamily="18" charset="0"/>
            </a:rPr>
            <a:t>Уровень организации ДОУ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D23BF305-6E39-4CB6-89FA-D49B0175D1D4}" type="sibTrans" cxnId="{184BC0B5-5F66-4720-B4CF-FF4014B48277}">
      <dgm:prSet/>
      <dgm:spPr/>
      <dgm:t>
        <a:bodyPr/>
        <a:lstStyle/>
        <a:p>
          <a:endParaRPr lang="ru-RU"/>
        </a:p>
      </dgm:t>
    </dgm:pt>
    <dgm:pt modelId="{6A5486D1-4749-45F6-BAE7-C88FA3EF8CF5}" type="parTrans" cxnId="{184BC0B5-5F66-4720-B4CF-FF4014B48277}">
      <dgm:prSet/>
      <dgm:spPr/>
      <dgm:t>
        <a:bodyPr/>
        <a:lstStyle/>
        <a:p>
          <a:endParaRPr lang="ru-RU"/>
        </a:p>
      </dgm:t>
    </dgm:pt>
    <dgm:pt modelId="{C0DEFD96-67E5-40BF-AF9E-B493EFF5658E}" type="pres">
      <dgm:prSet presAssocID="{E1A075A0-C19F-4128-904B-C78DAF2BCF73}" presName="Name0" presStyleCnt="0">
        <dgm:presLayoutVars>
          <dgm:dir/>
          <dgm:animLvl val="lvl"/>
          <dgm:resizeHandles val="exact"/>
        </dgm:presLayoutVars>
      </dgm:prSet>
      <dgm:spPr/>
    </dgm:pt>
    <dgm:pt modelId="{F83F673B-643D-4C67-82FF-2D4F8FF06189}" type="pres">
      <dgm:prSet presAssocID="{32D65527-A40B-48F1-9BF0-57F4F6C8E3E6}" presName="Name8" presStyleCnt="0"/>
      <dgm:spPr/>
    </dgm:pt>
    <dgm:pt modelId="{6971B1A0-6767-45FD-8CDF-9765C04CB897}" type="pres">
      <dgm:prSet presAssocID="{32D65527-A40B-48F1-9BF0-57F4F6C8E3E6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F348FD-259E-466B-A7FA-EE595BABBC35}" type="pres">
      <dgm:prSet presAssocID="{32D65527-A40B-48F1-9BF0-57F4F6C8E3E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E44FA-3D82-446D-83B7-B44E0E34A3C1}" type="pres">
      <dgm:prSet presAssocID="{4FC4509E-134B-448D-9FF3-A8EE74008725}" presName="Name8" presStyleCnt="0"/>
      <dgm:spPr/>
    </dgm:pt>
    <dgm:pt modelId="{DB0F0465-6D9C-401C-8E7E-E23547311155}" type="pres">
      <dgm:prSet presAssocID="{4FC4509E-134B-448D-9FF3-A8EE74008725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7658A9-AF32-43DD-A91E-C20BD74180B4}" type="pres">
      <dgm:prSet presAssocID="{4FC4509E-134B-448D-9FF3-A8EE7400872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11BDE1-2331-4FC9-9B42-2BEDDD4BA6CA}" type="pres">
      <dgm:prSet presAssocID="{A23919A6-A17F-4EAF-A976-47481A84EB87}" presName="Name8" presStyleCnt="0"/>
      <dgm:spPr/>
    </dgm:pt>
    <dgm:pt modelId="{469E4D7C-4B38-4939-9744-801CA08CB2DC}" type="pres">
      <dgm:prSet presAssocID="{A23919A6-A17F-4EAF-A976-47481A84EB87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C62C93-DB0B-4C6B-946D-4716A625A000}" type="pres">
      <dgm:prSet presAssocID="{A23919A6-A17F-4EAF-A976-47481A84EB8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D6BF5A-CA6B-4B96-8AC6-8B2EC0852509}" srcId="{E1A075A0-C19F-4128-904B-C78DAF2BCF73}" destId="{4FC4509E-134B-448D-9FF3-A8EE74008725}" srcOrd="1" destOrd="0" parTransId="{4F543681-D7CB-430C-A45B-7D0831F55BAA}" sibTransId="{6D131D80-7EA1-40E9-8D2D-529B8EFD3C05}"/>
    <dgm:cxn modelId="{B4B7A2D9-6E65-41B0-9DDC-60D1377B1FBD}" type="presOf" srcId="{4FC4509E-134B-448D-9FF3-A8EE74008725}" destId="{917658A9-AF32-43DD-A91E-C20BD74180B4}" srcOrd="1" destOrd="0" presId="urn:microsoft.com/office/officeart/2005/8/layout/pyramid1"/>
    <dgm:cxn modelId="{279D78E6-1F2B-438F-9CCD-F71F036A0865}" type="presOf" srcId="{32D65527-A40B-48F1-9BF0-57F4F6C8E3E6}" destId="{6971B1A0-6767-45FD-8CDF-9765C04CB897}" srcOrd="0" destOrd="0" presId="urn:microsoft.com/office/officeart/2005/8/layout/pyramid1"/>
    <dgm:cxn modelId="{C31E1AAA-E506-48BE-A796-2E22CC25C29A}" type="presOf" srcId="{A23919A6-A17F-4EAF-A976-47481A84EB87}" destId="{63C62C93-DB0B-4C6B-946D-4716A625A000}" srcOrd="1" destOrd="0" presId="urn:microsoft.com/office/officeart/2005/8/layout/pyramid1"/>
    <dgm:cxn modelId="{E6BE99C4-9C75-49BD-83B5-1878CDC73373}" srcId="{E1A075A0-C19F-4128-904B-C78DAF2BCF73}" destId="{32D65527-A40B-48F1-9BF0-57F4F6C8E3E6}" srcOrd="0" destOrd="0" parTransId="{620787DC-8617-4A54-915B-A83D1EDCD67D}" sibTransId="{2B12EBF5-8EBE-409A-9061-3F33D65B9945}"/>
    <dgm:cxn modelId="{474AEAC6-6E89-4CC5-A1B0-4B9AC8784770}" type="presOf" srcId="{E1A075A0-C19F-4128-904B-C78DAF2BCF73}" destId="{C0DEFD96-67E5-40BF-AF9E-B493EFF5658E}" srcOrd="0" destOrd="0" presId="urn:microsoft.com/office/officeart/2005/8/layout/pyramid1"/>
    <dgm:cxn modelId="{A64041BD-7696-4AF9-9DA4-878496E5D177}" type="presOf" srcId="{4FC4509E-134B-448D-9FF3-A8EE74008725}" destId="{DB0F0465-6D9C-401C-8E7E-E23547311155}" srcOrd="0" destOrd="0" presId="urn:microsoft.com/office/officeart/2005/8/layout/pyramid1"/>
    <dgm:cxn modelId="{0167B139-1122-4EED-AEC5-96D09225B8E8}" type="presOf" srcId="{32D65527-A40B-48F1-9BF0-57F4F6C8E3E6}" destId="{7FF348FD-259E-466B-A7FA-EE595BABBC35}" srcOrd="1" destOrd="0" presId="urn:microsoft.com/office/officeart/2005/8/layout/pyramid1"/>
    <dgm:cxn modelId="{184BC0B5-5F66-4720-B4CF-FF4014B48277}" srcId="{E1A075A0-C19F-4128-904B-C78DAF2BCF73}" destId="{A23919A6-A17F-4EAF-A976-47481A84EB87}" srcOrd="2" destOrd="0" parTransId="{6A5486D1-4749-45F6-BAE7-C88FA3EF8CF5}" sibTransId="{D23BF305-6E39-4CB6-89FA-D49B0175D1D4}"/>
    <dgm:cxn modelId="{D9DDD877-1ED4-415E-A265-BE90E1285BCD}" type="presOf" srcId="{A23919A6-A17F-4EAF-A976-47481A84EB87}" destId="{469E4D7C-4B38-4939-9744-801CA08CB2DC}" srcOrd="0" destOrd="0" presId="urn:microsoft.com/office/officeart/2005/8/layout/pyramid1"/>
    <dgm:cxn modelId="{AD358F03-5DE6-4483-920F-72FD366E34E9}" type="presParOf" srcId="{C0DEFD96-67E5-40BF-AF9E-B493EFF5658E}" destId="{F83F673B-643D-4C67-82FF-2D4F8FF06189}" srcOrd="0" destOrd="0" presId="urn:microsoft.com/office/officeart/2005/8/layout/pyramid1"/>
    <dgm:cxn modelId="{860E2980-FB64-4706-8101-6D28541953AD}" type="presParOf" srcId="{F83F673B-643D-4C67-82FF-2D4F8FF06189}" destId="{6971B1A0-6767-45FD-8CDF-9765C04CB897}" srcOrd="0" destOrd="0" presId="urn:microsoft.com/office/officeart/2005/8/layout/pyramid1"/>
    <dgm:cxn modelId="{64F6799A-2EB9-4E5E-ADD1-0498616B7B31}" type="presParOf" srcId="{F83F673B-643D-4C67-82FF-2D4F8FF06189}" destId="{7FF348FD-259E-466B-A7FA-EE595BABBC35}" srcOrd="1" destOrd="0" presId="urn:microsoft.com/office/officeart/2005/8/layout/pyramid1"/>
    <dgm:cxn modelId="{853D3D0A-D1A6-4381-A412-1E0372CA8B11}" type="presParOf" srcId="{C0DEFD96-67E5-40BF-AF9E-B493EFF5658E}" destId="{7F6E44FA-3D82-446D-83B7-B44E0E34A3C1}" srcOrd="1" destOrd="0" presId="urn:microsoft.com/office/officeart/2005/8/layout/pyramid1"/>
    <dgm:cxn modelId="{541E9D90-27CA-4089-8332-F6DDCB541962}" type="presParOf" srcId="{7F6E44FA-3D82-446D-83B7-B44E0E34A3C1}" destId="{DB0F0465-6D9C-401C-8E7E-E23547311155}" srcOrd="0" destOrd="0" presId="urn:microsoft.com/office/officeart/2005/8/layout/pyramid1"/>
    <dgm:cxn modelId="{07F4B6AF-63B8-4C10-ACB1-D971489071FB}" type="presParOf" srcId="{7F6E44FA-3D82-446D-83B7-B44E0E34A3C1}" destId="{917658A9-AF32-43DD-A91E-C20BD74180B4}" srcOrd="1" destOrd="0" presId="urn:microsoft.com/office/officeart/2005/8/layout/pyramid1"/>
    <dgm:cxn modelId="{EEFFDA32-D46F-43DE-A029-598A4E0C9C2E}" type="presParOf" srcId="{C0DEFD96-67E5-40BF-AF9E-B493EFF5658E}" destId="{F811BDE1-2331-4FC9-9B42-2BEDDD4BA6CA}" srcOrd="2" destOrd="0" presId="urn:microsoft.com/office/officeart/2005/8/layout/pyramid1"/>
    <dgm:cxn modelId="{CEC0679E-36E2-4CA2-BDAE-44698291AB68}" type="presParOf" srcId="{F811BDE1-2331-4FC9-9B42-2BEDDD4BA6CA}" destId="{469E4D7C-4B38-4939-9744-801CA08CB2DC}" srcOrd="0" destOrd="0" presId="urn:microsoft.com/office/officeart/2005/8/layout/pyramid1"/>
    <dgm:cxn modelId="{B563E857-F5B0-432A-B978-4355D7495C7C}" type="presParOf" srcId="{F811BDE1-2331-4FC9-9B42-2BEDDD4BA6CA}" destId="{63C62C93-DB0B-4C6B-946D-4716A625A00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715D5B-F5D7-4689-A799-96C15E751E42}" type="doc">
      <dgm:prSet loTypeId="urn:microsoft.com/office/officeart/2005/8/layout/bProcess3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41AB79-367E-48C1-BED0-E39E620E40CB}">
      <dgm:prSet phldrT="[Текст]" custT="1"/>
      <dgm:spPr/>
      <dgm:t>
        <a:bodyPr/>
        <a:lstStyle/>
        <a:p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7605E11-7478-41EB-A342-961E131FB324}" type="parTrans" cxnId="{EDE880DC-9C80-48A1-B879-1205BC6FE4C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CE538DD-9F77-4933-899D-0C191B1BDD16}" type="sibTrans" cxnId="{EDE880DC-9C80-48A1-B879-1205BC6FE4C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37B32EE-8003-4867-949B-EE175715EA42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30 сек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709134D-2F29-4171-AF3D-42BBC445AA82}" type="parTrans" cxnId="{60600219-6342-4094-8B77-D0130D6C05B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A5BEF84-954F-4223-A6D4-BCB3C2F9FF50}" type="sibTrans" cxnId="{60600219-6342-4094-8B77-D0130D6C05B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B32D2060-466E-4EAB-BDFA-E09CC9F4083E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30 сек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1BA0C40-1C96-420E-A81C-6B2A8F08952C}" type="parTrans" cxnId="{289C444C-93C2-4B41-A59A-44C0290DF49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20E7AE0-2BC1-47D4-974E-073C57AFC793}" type="sibTrans" cxnId="{289C444C-93C2-4B41-A59A-44C0290DF49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4739654-987F-47C4-B7F7-640A6826391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1 мин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8D386DA-25AD-4B2B-A935-F4D7F322B667}" type="parTrans" cxnId="{D99853A1-6AEC-4A3E-B3BA-4F869CAC5D0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99EA794-FEA0-4ACB-8875-037E7055FAB8}" type="sibTrans" cxnId="{D99853A1-6AEC-4A3E-B3BA-4F869CAC5D0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F31AADE-8692-47FD-BE85-A385150B8A28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Ребенок спрашивает у воспитателя где находит нужная книга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4BA7773-D79F-4C83-B4F1-0C4A03557761}" type="parTrans" cxnId="{D73F0344-E884-4187-92B7-EDF2DAFCEE5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66064A0-DAB3-4715-A016-0DF487C84D22}" type="sibTrans" cxnId="{D73F0344-E884-4187-92B7-EDF2DAFCEE5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83AA686-174A-457C-8F02-AACE5AAD124C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Воспитатель называет цвет 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полочки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CE23902-4DD1-4E80-A75B-B4BE49866267}" type="parTrans" cxnId="{4BF86C7A-2323-40B7-A797-476DB09D2F7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4FD9343-E8C0-4495-BAB2-4E16984277CB}" type="sibTrans" cxnId="{4BF86C7A-2323-40B7-A797-476DB09D2F7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BE86892-A587-41FB-A14C-4F50C95D74A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Ребенок берет книгу, если у книги есть повреждения, книгу кладут в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Книжкину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больницу»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91125EC-34B2-4444-B745-A00BCD0D05CA}" type="parTrans" cxnId="{72B1E72A-E55D-4C41-A43F-0D570C960C0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C7A17FD-4B98-47EE-9BCD-6EFF3CAEA3D2}" type="sibTrans" cxnId="{72B1E72A-E55D-4C41-A43F-0D570C960C0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B2B977C-0E49-4B3C-92AA-36492F2D568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Ребенок подходит 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центру книги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6BCD3FB-2D35-4F06-BC3C-A8DA479BC675}" type="parTrans" cxnId="{F82A8CA7-E8E6-402A-8CDD-0072AA3697E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1079BCA-5756-4666-8C12-E059C3C9A897}" type="sibTrans" cxnId="{F82A8CA7-E8E6-402A-8CDD-0072AA3697E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5CEBD1C-EF27-4EA9-84EF-FCA287A5F4CC}" type="pres">
      <dgm:prSet presAssocID="{E0715D5B-F5D7-4689-A799-96C15E751E4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20E2E5-4AA4-48AD-9DF8-C6C4242D9328}" type="pres">
      <dgm:prSet presAssocID="{D541AB79-367E-48C1-BED0-E39E620E40C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B9F40D-5A7F-4CAC-A71D-0AC35C26EF96}" type="pres">
      <dgm:prSet presAssocID="{9CE538DD-9F77-4933-899D-0C191B1BDD16}" presName="sibTrans" presStyleLbl="sibTrans1D1" presStyleIdx="0" presStyleCnt="3"/>
      <dgm:spPr/>
      <dgm:t>
        <a:bodyPr/>
        <a:lstStyle/>
        <a:p>
          <a:endParaRPr lang="ru-RU"/>
        </a:p>
      </dgm:t>
    </dgm:pt>
    <dgm:pt modelId="{3E9EC7F9-9271-472D-9B5F-3B1D2CBC34CD}" type="pres">
      <dgm:prSet presAssocID="{9CE538DD-9F77-4933-899D-0C191B1BDD16}" presName="connectorText" presStyleLbl="sibTrans1D1" presStyleIdx="0" presStyleCnt="3"/>
      <dgm:spPr/>
      <dgm:t>
        <a:bodyPr/>
        <a:lstStyle/>
        <a:p>
          <a:endParaRPr lang="ru-RU"/>
        </a:p>
      </dgm:t>
    </dgm:pt>
    <dgm:pt modelId="{5D8FE2A7-C076-47E2-BAD7-304DC87AFB34}" type="pres">
      <dgm:prSet presAssocID="{737B32EE-8003-4867-949B-EE175715EA4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92025-5CA4-4D89-B4C5-BF0A82F91378}" type="pres">
      <dgm:prSet presAssocID="{7A5BEF84-954F-4223-A6D4-BCB3C2F9FF50}" presName="sibTrans" presStyleLbl="sibTrans1D1" presStyleIdx="1" presStyleCnt="3"/>
      <dgm:spPr/>
      <dgm:t>
        <a:bodyPr/>
        <a:lstStyle/>
        <a:p>
          <a:endParaRPr lang="ru-RU"/>
        </a:p>
      </dgm:t>
    </dgm:pt>
    <dgm:pt modelId="{54FB8031-4579-48D1-A77F-BCA97ACAA1FB}" type="pres">
      <dgm:prSet presAssocID="{7A5BEF84-954F-4223-A6D4-BCB3C2F9FF50}" presName="connectorText" presStyleLbl="sibTrans1D1" presStyleIdx="1" presStyleCnt="3"/>
      <dgm:spPr/>
      <dgm:t>
        <a:bodyPr/>
        <a:lstStyle/>
        <a:p>
          <a:endParaRPr lang="ru-RU"/>
        </a:p>
      </dgm:t>
    </dgm:pt>
    <dgm:pt modelId="{2CFE98DE-22BC-4F96-9DB4-4D4425AFDB73}" type="pres">
      <dgm:prSet presAssocID="{B32D2060-466E-4EAB-BDFA-E09CC9F4083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0BC85-3372-4232-9266-64004276C803}" type="pres">
      <dgm:prSet presAssocID="{820E7AE0-2BC1-47D4-974E-073C57AFC793}" presName="sibTrans" presStyleLbl="sibTrans1D1" presStyleIdx="2" presStyleCnt="3"/>
      <dgm:spPr/>
      <dgm:t>
        <a:bodyPr/>
        <a:lstStyle/>
        <a:p>
          <a:endParaRPr lang="ru-RU"/>
        </a:p>
      </dgm:t>
    </dgm:pt>
    <dgm:pt modelId="{4FCF5291-F2D1-472D-BC69-4E9C5305F901}" type="pres">
      <dgm:prSet presAssocID="{820E7AE0-2BC1-47D4-974E-073C57AFC793}" presName="connectorText" presStyleLbl="sibTrans1D1" presStyleIdx="2" presStyleCnt="3"/>
      <dgm:spPr/>
      <dgm:t>
        <a:bodyPr/>
        <a:lstStyle/>
        <a:p>
          <a:endParaRPr lang="ru-RU"/>
        </a:p>
      </dgm:t>
    </dgm:pt>
    <dgm:pt modelId="{6D83DA4D-BF4C-404D-8188-0DCB3E7D086A}" type="pres">
      <dgm:prSet presAssocID="{F4739654-987F-47C4-B7F7-640A6826391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55BF58-92C2-4C0E-93BF-90A350571519}" type="presOf" srcId="{F4739654-987F-47C4-B7F7-640A6826391F}" destId="{6D83DA4D-BF4C-404D-8188-0DCB3E7D086A}" srcOrd="0" destOrd="0" presId="urn:microsoft.com/office/officeart/2005/8/layout/bProcess3"/>
    <dgm:cxn modelId="{72B1E72A-E55D-4C41-A43F-0D570C960C0B}" srcId="{F4739654-987F-47C4-B7F7-640A6826391F}" destId="{DBE86892-A587-41FB-A14C-4F50C95D74AD}" srcOrd="0" destOrd="0" parTransId="{191125EC-34B2-4444-B745-A00BCD0D05CA}" sibTransId="{5C7A17FD-4B98-47EE-9BCD-6EFF3CAEA3D2}"/>
    <dgm:cxn modelId="{EDE880DC-9C80-48A1-B879-1205BC6FE4CB}" srcId="{E0715D5B-F5D7-4689-A799-96C15E751E42}" destId="{D541AB79-367E-48C1-BED0-E39E620E40CB}" srcOrd="0" destOrd="0" parTransId="{77605E11-7478-41EB-A342-961E131FB324}" sibTransId="{9CE538DD-9F77-4933-899D-0C191B1BDD16}"/>
    <dgm:cxn modelId="{289C444C-93C2-4B41-A59A-44C0290DF49D}" srcId="{E0715D5B-F5D7-4689-A799-96C15E751E42}" destId="{B32D2060-466E-4EAB-BDFA-E09CC9F4083E}" srcOrd="2" destOrd="0" parTransId="{C1BA0C40-1C96-420E-A81C-6B2A8F08952C}" sibTransId="{820E7AE0-2BC1-47D4-974E-073C57AFC793}"/>
    <dgm:cxn modelId="{A7147D62-B35B-49C3-BA9B-234517C9EE35}" type="presOf" srcId="{820E7AE0-2BC1-47D4-974E-073C57AFC793}" destId="{4FCF5291-F2D1-472D-BC69-4E9C5305F901}" srcOrd="1" destOrd="0" presId="urn:microsoft.com/office/officeart/2005/8/layout/bProcess3"/>
    <dgm:cxn modelId="{78474BA2-F7D0-42B0-ADD7-528ADD8F2C3E}" type="presOf" srcId="{737B32EE-8003-4867-949B-EE175715EA42}" destId="{5D8FE2A7-C076-47E2-BAD7-304DC87AFB34}" srcOrd="0" destOrd="0" presId="urn:microsoft.com/office/officeart/2005/8/layout/bProcess3"/>
    <dgm:cxn modelId="{F1FB9EE9-0BF9-4256-8D50-D8DF985DE602}" type="presOf" srcId="{683AA686-174A-457C-8F02-AACE5AAD124C}" destId="{2CFE98DE-22BC-4F96-9DB4-4D4425AFDB73}" srcOrd="0" destOrd="1" presId="urn:microsoft.com/office/officeart/2005/8/layout/bProcess3"/>
    <dgm:cxn modelId="{E957DB49-1DC2-4677-82FB-AB956DB32D53}" type="presOf" srcId="{DBE86892-A587-41FB-A14C-4F50C95D74AD}" destId="{6D83DA4D-BF4C-404D-8188-0DCB3E7D086A}" srcOrd="0" destOrd="1" presId="urn:microsoft.com/office/officeart/2005/8/layout/bProcess3"/>
    <dgm:cxn modelId="{8E80B871-9D2A-4926-BFBE-A8C63F8B6137}" type="presOf" srcId="{B32D2060-466E-4EAB-BDFA-E09CC9F4083E}" destId="{2CFE98DE-22BC-4F96-9DB4-4D4425AFDB73}" srcOrd="0" destOrd="0" presId="urn:microsoft.com/office/officeart/2005/8/layout/bProcess3"/>
    <dgm:cxn modelId="{F67AE54D-99D2-4B07-A68E-F817F1859228}" type="presOf" srcId="{7A5BEF84-954F-4223-A6D4-BCB3C2F9FF50}" destId="{54FB8031-4579-48D1-A77F-BCA97ACAA1FB}" srcOrd="1" destOrd="0" presId="urn:microsoft.com/office/officeart/2005/8/layout/bProcess3"/>
    <dgm:cxn modelId="{DC38D8B9-AF99-45F4-BF7E-C3AE7ACF0869}" type="presOf" srcId="{7A5BEF84-954F-4223-A6D4-BCB3C2F9FF50}" destId="{64892025-5CA4-4D89-B4C5-BF0A82F91378}" srcOrd="0" destOrd="0" presId="urn:microsoft.com/office/officeart/2005/8/layout/bProcess3"/>
    <dgm:cxn modelId="{4BF86C7A-2323-40B7-A797-476DB09D2F72}" srcId="{B32D2060-466E-4EAB-BDFA-E09CC9F4083E}" destId="{683AA686-174A-457C-8F02-AACE5AAD124C}" srcOrd="0" destOrd="0" parTransId="{BCE23902-4DD1-4E80-A75B-B4BE49866267}" sibTransId="{74FD9343-E8C0-4495-BAB2-4E16984277CB}"/>
    <dgm:cxn modelId="{B0CC181B-381F-4C29-A74E-36F416FA44B7}" type="presOf" srcId="{E0715D5B-F5D7-4689-A799-96C15E751E42}" destId="{25CEBD1C-EF27-4EA9-84EF-FCA287A5F4CC}" srcOrd="0" destOrd="0" presId="urn:microsoft.com/office/officeart/2005/8/layout/bProcess3"/>
    <dgm:cxn modelId="{60600219-6342-4094-8B77-D0130D6C05BB}" srcId="{E0715D5B-F5D7-4689-A799-96C15E751E42}" destId="{737B32EE-8003-4867-949B-EE175715EA42}" srcOrd="1" destOrd="0" parTransId="{5709134D-2F29-4171-AF3D-42BBC445AA82}" sibTransId="{7A5BEF84-954F-4223-A6D4-BCB3C2F9FF50}"/>
    <dgm:cxn modelId="{932647B0-18C3-429F-8227-9DAEF16F4582}" type="presOf" srcId="{9CE538DD-9F77-4933-899D-0C191B1BDD16}" destId="{45B9F40D-5A7F-4CAC-A71D-0AC35C26EF96}" srcOrd="0" destOrd="0" presId="urn:microsoft.com/office/officeart/2005/8/layout/bProcess3"/>
    <dgm:cxn modelId="{F82A8CA7-E8E6-402A-8CDD-0072AA3697E2}" srcId="{D541AB79-367E-48C1-BED0-E39E620E40CB}" destId="{AB2B977C-0E49-4B3C-92AA-36492F2D5680}" srcOrd="0" destOrd="0" parTransId="{86BCD3FB-2D35-4F06-BC3C-A8DA479BC675}" sibTransId="{51079BCA-5756-4666-8C12-E059C3C9A897}"/>
    <dgm:cxn modelId="{71DE7B0F-680B-463A-A929-E60A80FD31F3}" type="presOf" srcId="{9CE538DD-9F77-4933-899D-0C191B1BDD16}" destId="{3E9EC7F9-9271-472D-9B5F-3B1D2CBC34CD}" srcOrd="1" destOrd="0" presId="urn:microsoft.com/office/officeart/2005/8/layout/bProcess3"/>
    <dgm:cxn modelId="{74C3EA5B-6CEC-47F4-88B1-96F7DD8651B3}" type="presOf" srcId="{820E7AE0-2BC1-47D4-974E-073C57AFC793}" destId="{4C30BC85-3372-4232-9266-64004276C803}" srcOrd="0" destOrd="0" presId="urn:microsoft.com/office/officeart/2005/8/layout/bProcess3"/>
    <dgm:cxn modelId="{D99853A1-6AEC-4A3E-B3BA-4F869CAC5D03}" srcId="{E0715D5B-F5D7-4689-A799-96C15E751E42}" destId="{F4739654-987F-47C4-B7F7-640A6826391F}" srcOrd="3" destOrd="0" parTransId="{D8D386DA-25AD-4B2B-A935-F4D7F322B667}" sibTransId="{599EA794-FEA0-4ACB-8875-037E7055FAB8}"/>
    <dgm:cxn modelId="{27093F02-B014-4EC0-A7F4-267DA24BB9DD}" type="presOf" srcId="{0F31AADE-8692-47FD-BE85-A385150B8A28}" destId="{5D8FE2A7-C076-47E2-BAD7-304DC87AFB34}" srcOrd="0" destOrd="1" presId="urn:microsoft.com/office/officeart/2005/8/layout/bProcess3"/>
    <dgm:cxn modelId="{D73F0344-E884-4187-92B7-EDF2DAFCEE52}" srcId="{737B32EE-8003-4867-949B-EE175715EA42}" destId="{0F31AADE-8692-47FD-BE85-A385150B8A28}" srcOrd="0" destOrd="0" parTransId="{44BA7773-D79F-4C83-B4F1-0C4A03557761}" sibTransId="{166064A0-DAB3-4715-A016-0DF487C84D22}"/>
    <dgm:cxn modelId="{5C332B23-8229-4BFC-B280-84966F52DFF1}" type="presOf" srcId="{AB2B977C-0E49-4B3C-92AA-36492F2D5680}" destId="{3120E2E5-4AA4-48AD-9DF8-C6C4242D9328}" srcOrd="0" destOrd="1" presId="urn:microsoft.com/office/officeart/2005/8/layout/bProcess3"/>
    <dgm:cxn modelId="{BC121248-F125-4A93-B238-7048FFC3E538}" type="presOf" srcId="{D541AB79-367E-48C1-BED0-E39E620E40CB}" destId="{3120E2E5-4AA4-48AD-9DF8-C6C4242D9328}" srcOrd="0" destOrd="0" presId="urn:microsoft.com/office/officeart/2005/8/layout/bProcess3"/>
    <dgm:cxn modelId="{1ED39615-772C-48BF-8352-A146B800468B}" type="presParOf" srcId="{25CEBD1C-EF27-4EA9-84EF-FCA287A5F4CC}" destId="{3120E2E5-4AA4-48AD-9DF8-C6C4242D9328}" srcOrd="0" destOrd="0" presId="urn:microsoft.com/office/officeart/2005/8/layout/bProcess3"/>
    <dgm:cxn modelId="{67885AAD-DD48-4B9D-839A-3999F58244C7}" type="presParOf" srcId="{25CEBD1C-EF27-4EA9-84EF-FCA287A5F4CC}" destId="{45B9F40D-5A7F-4CAC-A71D-0AC35C26EF96}" srcOrd="1" destOrd="0" presId="urn:microsoft.com/office/officeart/2005/8/layout/bProcess3"/>
    <dgm:cxn modelId="{833C4430-2DDD-47AF-B23C-42315D708180}" type="presParOf" srcId="{45B9F40D-5A7F-4CAC-A71D-0AC35C26EF96}" destId="{3E9EC7F9-9271-472D-9B5F-3B1D2CBC34CD}" srcOrd="0" destOrd="0" presId="urn:microsoft.com/office/officeart/2005/8/layout/bProcess3"/>
    <dgm:cxn modelId="{2F40CDE2-A432-4BF0-9381-AE4DAE612A43}" type="presParOf" srcId="{25CEBD1C-EF27-4EA9-84EF-FCA287A5F4CC}" destId="{5D8FE2A7-C076-47E2-BAD7-304DC87AFB34}" srcOrd="2" destOrd="0" presId="urn:microsoft.com/office/officeart/2005/8/layout/bProcess3"/>
    <dgm:cxn modelId="{68F0C4BF-5D9B-46CE-846C-3E0BBD93AFD2}" type="presParOf" srcId="{25CEBD1C-EF27-4EA9-84EF-FCA287A5F4CC}" destId="{64892025-5CA4-4D89-B4C5-BF0A82F91378}" srcOrd="3" destOrd="0" presId="urn:microsoft.com/office/officeart/2005/8/layout/bProcess3"/>
    <dgm:cxn modelId="{3C10AB3D-FE2D-4DD1-9623-8995D9F0AC8D}" type="presParOf" srcId="{64892025-5CA4-4D89-B4C5-BF0A82F91378}" destId="{54FB8031-4579-48D1-A77F-BCA97ACAA1FB}" srcOrd="0" destOrd="0" presId="urn:microsoft.com/office/officeart/2005/8/layout/bProcess3"/>
    <dgm:cxn modelId="{FE8EA3DB-62BC-476E-98F4-521E7D766120}" type="presParOf" srcId="{25CEBD1C-EF27-4EA9-84EF-FCA287A5F4CC}" destId="{2CFE98DE-22BC-4F96-9DB4-4D4425AFDB73}" srcOrd="4" destOrd="0" presId="urn:microsoft.com/office/officeart/2005/8/layout/bProcess3"/>
    <dgm:cxn modelId="{6E3B0FC1-0156-401B-B4F7-3675BEB61573}" type="presParOf" srcId="{25CEBD1C-EF27-4EA9-84EF-FCA287A5F4CC}" destId="{4C30BC85-3372-4232-9266-64004276C803}" srcOrd="5" destOrd="0" presId="urn:microsoft.com/office/officeart/2005/8/layout/bProcess3"/>
    <dgm:cxn modelId="{C2C90D32-BA40-4BD3-BA89-2ECA8F0BE1B0}" type="presParOf" srcId="{4C30BC85-3372-4232-9266-64004276C803}" destId="{4FCF5291-F2D1-472D-BC69-4E9C5305F901}" srcOrd="0" destOrd="0" presId="urn:microsoft.com/office/officeart/2005/8/layout/bProcess3"/>
    <dgm:cxn modelId="{A2A6C638-59ED-433C-BBFD-C799EF6F52E0}" type="presParOf" srcId="{25CEBD1C-EF27-4EA9-84EF-FCA287A5F4CC}" destId="{6D83DA4D-BF4C-404D-8188-0DCB3E7D086A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88D0C-A0CC-4A45-AA05-0DBCF03EF3F7}">
      <dsp:nvSpPr>
        <dsp:cNvPr id="0" name=""/>
        <dsp:cNvSpPr/>
      </dsp:nvSpPr>
      <dsp:spPr>
        <a:xfrm>
          <a:off x="2104016" y="848347"/>
          <a:ext cx="4516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1639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2317780" y="891653"/>
        <a:ext cx="24111" cy="4827"/>
      </dsp:txXfrm>
    </dsp:sp>
    <dsp:sp modelId="{EAB45BA9-56E8-41BF-A850-AC0BFF305F28}">
      <dsp:nvSpPr>
        <dsp:cNvPr id="0" name=""/>
        <dsp:cNvSpPr/>
      </dsp:nvSpPr>
      <dsp:spPr>
        <a:xfrm>
          <a:off x="9121" y="265058"/>
          <a:ext cx="2096695" cy="12580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Ребенок подходит 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центру книги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121" y="265058"/>
        <a:ext cx="2096695" cy="1258017"/>
      </dsp:txXfrm>
    </dsp:sp>
    <dsp:sp modelId="{94E11343-E34A-481C-AEDF-B3F2AA30755C}">
      <dsp:nvSpPr>
        <dsp:cNvPr id="0" name=""/>
        <dsp:cNvSpPr/>
      </dsp:nvSpPr>
      <dsp:spPr>
        <a:xfrm>
          <a:off x="4682951" y="848347"/>
          <a:ext cx="4516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1639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4896715" y="891653"/>
        <a:ext cx="24111" cy="4827"/>
      </dsp:txXfrm>
    </dsp:sp>
    <dsp:sp modelId="{47B2D3CF-6B9D-495E-A65C-4FAFFF68E022}">
      <dsp:nvSpPr>
        <dsp:cNvPr id="0" name=""/>
        <dsp:cNvSpPr/>
      </dsp:nvSpPr>
      <dsp:spPr>
        <a:xfrm>
          <a:off x="2588056" y="265058"/>
          <a:ext cx="2096695" cy="12580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2 мин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Ребенок рассматривает книги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88056" y="265058"/>
        <a:ext cx="2096695" cy="1258017"/>
      </dsp:txXfrm>
    </dsp:sp>
    <dsp:sp modelId="{AD2E438E-EFE6-401D-B24A-82A466B490DE}">
      <dsp:nvSpPr>
        <dsp:cNvPr id="0" name=""/>
        <dsp:cNvSpPr/>
      </dsp:nvSpPr>
      <dsp:spPr>
        <a:xfrm>
          <a:off x="1057468" y="1521276"/>
          <a:ext cx="5157870" cy="451639"/>
        </a:xfrm>
        <a:custGeom>
          <a:avLst/>
          <a:gdLst/>
          <a:ahLst/>
          <a:cxnLst/>
          <a:rect l="0" t="0" r="0" b="0"/>
          <a:pathLst>
            <a:path>
              <a:moveTo>
                <a:pt x="5157870" y="0"/>
              </a:moveTo>
              <a:lnTo>
                <a:pt x="5157870" y="242919"/>
              </a:lnTo>
              <a:lnTo>
                <a:pt x="0" y="242919"/>
              </a:lnTo>
              <a:lnTo>
                <a:pt x="0" y="451639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3506894" y="1744682"/>
        <a:ext cx="259018" cy="4827"/>
      </dsp:txXfrm>
    </dsp:sp>
    <dsp:sp modelId="{AF936250-A4FD-4214-9371-81D0A78A5C92}">
      <dsp:nvSpPr>
        <dsp:cNvPr id="0" name=""/>
        <dsp:cNvSpPr/>
      </dsp:nvSpPr>
      <dsp:spPr>
        <a:xfrm>
          <a:off x="5166991" y="265058"/>
          <a:ext cx="2096695" cy="12580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30 сек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Ребенок зовет на помощь воспитателя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66991" y="265058"/>
        <a:ext cx="2096695" cy="1258017"/>
      </dsp:txXfrm>
    </dsp:sp>
    <dsp:sp modelId="{C5F70699-A476-4DFF-B9D0-B37C202F4A48}">
      <dsp:nvSpPr>
        <dsp:cNvPr id="0" name=""/>
        <dsp:cNvSpPr/>
      </dsp:nvSpPr>
      <dsp:spPr>
        <a:xfrm>
          <a:off x="2104016" y="2579974"/>
          <a:ext cx="5076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4349"/>
              </a:moveTo>
              <a:lnTo>
                <a:pt x="270910" y="54349"/>
              </a:lnTo>
              <a:lnTo>
                <a:pt x="270910" y="45720"/>
              </a:lnTo>
              <a:lnTo>
                <a:pt x="50762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2344369" y="2623281"/>
        <a:ext cx="26914" cy="4827"/>
      </dsp:txXfrm>
    </dsp:sp>
    <dsp:sp modelId="{B71FE0FA-A5C7-4980-9C91-0AFF69C3199B}">
      <dsp:nvSpPr>
        <dsp:cNvPr id="0" name=""/>
        <dsp:cNvSpPr/>
      </dsp:nvSpPr>
      <dsp:spPr>
        <a:xfrm>
          <a:off x="9121" y="2005315"/>
          <a:ext cx="2096695" cy="12580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1 мин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Воспитатель подходит к детям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121" y="2005315"/>
        <a:ext cx="2096695" cy="1258017"/>
      </dsp:txXfrm>
    </dsp:sp>
    <dsp:sp modelId="{E908CFC5-E96B-4DAA-95DD-23397F43FB81}">
      <dsp:nvSpPr>
        <dsp:cNvPr id="0" name=""/>
        <dsp:cNvSpPr/>
      </dsp:nvSpPr>
      <dsp:spPr>
        <a:xfrm>
          <a:off x="4738933" y="2579974"/>
          <a:ext cx="3956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4929" y="45720"/>
              </a:lnTo>
              <a:lnTo>
                <a:pt x="214929" y="54349"/>
              </a:lnTo>
              <a:lnTo>
                <a:pt x="395658" y="54349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4926103" y="2623281"/>
        <a:ext cx="21317" cy="4827"/>
      </dsp:txXfrm>
    </dsp:sp>
    <dsp:sp modelId="{7BE76058-D7DB-4D18-936C-B216290966D9}">
      <dsp:nvSpPr>
        <dsp:cNvPr id="0" name=""/>
        <dsp:cNvSpPr/>
      </dsp:nvSpPr>
      <dsp:spPr>
        <a:xfrm>
          <a:off x="2644038" y="1996685"/>
          <a:ext cx="2096695" cy="12580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1 мин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Воспитатель помогает найти нужную книгу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44038" y="1996685"/>
        <a:ext cx="2096695" cy="1258017"/>
      </dsp:txXfrm>
    </dsp:sp>
    <dsp:sp modelId="{CCCFF918-5E20-43D1-9056-5EDA08714090}">
      <dsp:nvSpPr>
        <dsp:cNvPr id="0" name=""/>
        <dsp:cNvSpPr/>
      </dsp:nvSpPr>
      <dsp:spPr>
        <a:xfrm>
          <a:off x="5166991" y="2005315"/>
          <a:ext cx="2096695" cy="12580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30 сек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Дети и воспитатель  берут нужную книгу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66991" y="2005315"/>
        <a:ext cx="2096695" cy="1258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1B1A0-6767-45FD-8CDF-9765C04CB897}">
      <dsp:nvSpPr>
        <dsp:cNvPr id="0" name=""/>
        <dsp:cNvSpPr/>
      </dsp:nvSpPr>
      <dsp:spPr>
        <a:xfrm>
          <a:off x="1548150" y="0"/>
          <a:ext cx="1548150" cy="1788779"/>
        </a:xfrm>
        <a:prstGeom prst="trapezoid">
          <a:avLst>
            <a:gd name="adj" fmla="val 5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8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smtClean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smtClean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latin typeface="Times New Roman" pitchFamily="18" charset="0"/>
              <a:cs typeface="Times New Roman" pitchFamily="18" charset="0"/>
            </a:rPr>
            <a:t>Федеральный уровень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48150" y="0"/>
        <a:ext cx="1548150" cy="1788779"/>
      </dsp:txXfrm>
    </dsp:sp>
    <dsp:sp modelId="{DB0F0465-6D9C-401C-8E7E-E23547311155}">
      <dsp:nvSpPr>
        <dsp:cNvPr id="0" name=""/>
        <dsp:cNvSpPr/>
      </dsp:nvSpPr>
      <dsp:spPr>
        <a:xfrm>
          <a:off x="774075" y="1788779"/>
          <a:ext cx="3096301" cy="1788779"/>
        </a:xfrm>
        <a:prstGeom prst="trapezoid">
          <a:avLst>
            <a:gd name="adj" fmla="val 43274"/>
          </a:avLst>
        </a:prstGeom>
        <a:solidFill>
          <a:schemeClr val="accent2">
            <a:shade val="80000"/>
            <a:hueOff val="301476"/>
            <a:satOff val="-19508"/>
            <a:lumOff val="1781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80000"/>
              <a:hueOff val="301476"/>
              <a:satOff val="-19508"/>
              <a:lumOff val="17811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Times New Roman" pitchFamily="18" charset="0"/>
              <a:cs typeface="Times New Roman" pitchFamily="18" charset="0"/>
            </a:rPr>
            <a:t>Региональный уровень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15928" y="1788779"/>
        <a:ext cx="2012595" cy="1788779"/>
      </dsp:txXfrm>
    </dsp:sp>
    <dsp:sp modelId="{469E4D7C-4B38-4939-9744-801CA08CB2DC}">
      <dsp:nvSpPr>
        <dsp:cNvPr id="0" name=""/>
        <dsp:cNvSpPr/>
      </dsp:nvSpPr>
      <dsp:spPr>
        <a:xfrm>
          <a:off x="0" y="3577559"/>
          <a:ext cx="4644452" cy="1788779"/>
        </a:xfrm>
        <a:prstGeom prst="trapezoid">
          <a:avLst>
            <a:gd name="adj" fmla="val 43274"/>
          </a:avLst>
        </a:prstGeom>
        <a:solidFill>
          <a:schemeClr val="accent2">
            <a:shade val="80000"/>
            <a:hueOff val="602953"/>
            <a:satOff val="-39016"/>
            <a:lumOff val="3562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80000"/>
              <a:hueOff val="602953"/>
              <a:satOff val="-39016"/>
              <a:lumOff val="35622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Уровень организации ДОУ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2779" y="3577559"/>
        <a:ext cx="3018893" cy="17887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9F40D-5A7F-4CAC-A71D-0AC35C26EF96}">
      <dsp:nvSpPr>
        <dsp:cNvPr id="0" name=""/>
        <dsp:cNvSpPr/>
      </dsp:nvSpPr>
      <dsp:spPr>
        <a:xfrm>
          <a:off x="3525599" y="711480"/>
          <a:ext cx="5474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7448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3784872" y="754307"/>
        <a:ext cx="28902" cy="5786"/>
      </dsp:txXfrm>
    </dsp:sp>
    <dsp:sp modelId="{3120E2E5-4AA4-48AD-9DF8-C6C4242D9328}">
      <dsp:nvSpPr>
        <dsp:cNvPr id="0" name=""/>
        <dsp:cNvSpPr/>
      </dsp:nvSpPr>
      <dsp:spPr>
        <a:xfrm>
          <a:off x="1014147" y="3224"/>
          <a:ext cx="2513252" cy="15079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Ребенок подходит 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центру книги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14147" y="3224"/>
        <a:ext cx="2513252" cy="1507951"/>
      </dsp:txXfrm>
    </dsp:sp>
    <dsp:sp modelId="{64892025-5CA4-4D89-B4C5-BF0A82F91378}">
      <dsp:nvSpPr>
        <dsp:cNvPr id="0" name=""/>
        <dsp:cNvSpPr/>
      </dsp:nvSpPr>
      <dsp:spPr>
        <a:xfrm>
          <a:off x="2270773" y="1509375"/>
          <a:ext cx="3091300" cy="547448"/>
        </a:xfrm>
        <a:custGeom>
          <a:avLst/>
          <a:gdLst/>
          <a:ahLst/>
          <a:cxnLst/>
          <a:rect l="0" t="0" r="0" b="0"/>
          <a:pathLst>
            <a:path>
              <a:moveTo>
                <a:pt x="3091300" y="0"/>
              </a:moveTo>
              <a:lnTo>
                <a:pt x="3091300" y="290824"/>
              </a:lnTo>
              <a:lnTo>
                <a:pt x="0" y="290824"/>
              </a:lnTo>
              <a:lnTo>
                <a:pt x="0" y="547448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3737801" y="1780206"/>
        <a:ext cx="157244" cy="5786"/>
      </dsp:txXfrm>
    </dsp:sp>
    <dsp:sp modelId="{5D8FE2A7-C076-47E2-BAD7-304DC87AFB34}">
      <dsp:nvSpPr>
        <dsp:cNvPr id="0" name=""/>
        <dsp:cNvSpPr/>
      </dsp:nvSpPr>
      <dsp:spPr>
        <a:xfrm>
          <a:off x="4105448" y="3224"/>
          <a:ext cx="2513252" cy="15079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30 сек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Ребенок спрашивает у воспитателя где находит нужная книга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05448" y="3224"/>
        <a:ext cx="2513252" cy="1507951"/>
      </dsp:txXfrm>
    </dsp:sp>
    <dsp:sp modelId="{4C30BC85-3372-4232-9266-64004276C803}">
      <dsp:nvSpPr>
        <dsp:cNvPr id="0" name=""/>
        <dsp:cNvSpPr/>
      </dsp:nvSpPr>
      <dsp:spPr>
        <a:xfrm>
          <a:off x="3525599" y="2797479"/>
          <a:ext cx="5474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7448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3784872" y="2840306"/>
        <a:ext cx="28902" cy="5786"/>
      </dsp:txXfrm>
    </dsp:sp>
    <dsp:sp modelId="{2CFE98DE-22BC-4F96-9DB4-4D4425AFDB73}">
      <dsp:nvSpPr>
        <dsp:cNvPr id="0" name=""/>
        <dsp:cNvSpPr/>
      </dsp:nvSpPr>
      <dsp:spPr>
        <a:xfrm>
          <a:off x="1014147" y="2089224"/>
          <a:ext cx="2513252" cy="15079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30 сек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Воспитатель называет цвет 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полочки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14147" y="2089224"/>
        <a:ext cx="2513252" cy="1507951"/>
      </dsp:txXfrm>
    </dsp:sp>
    <dsp:sp modelId="{6D83DA4D-BF4C-404D-8188-0DCB3E7D086A}">
      <dsp:nvSpPr>
        <dsp:cNvPr id="0" name=""/>
        <dsp:cNvSpPr/>
      </dsp:nvSpPr>
      <dsp:spPr>
        <a:xfrm>
          <a:off x="4105448" y="2089224"/>
          <a:ext cx="2513252" cy="15079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1 мин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Ребенок берет книгу, если у книги есть повреждения, книгу кладут в 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Книжкину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больницу»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05448" y="2089224"/>
        <a:ext cx="2513252" cy="1507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0.37869</cdr:x>
      <cdr:y>0.26926</cdr:y>
    </cdr:from>
    <cdr:to>
      <cdr:x>0.72769</cdr:x>
      <cdr:y>0.27406</cdr:y>
    </cdr:to>
    <cdr:cxnSp macro="">
      <cdr:nvCxnSpPr>
        <cdr:cNvPr id="3" name="Прямая соединительная линия 2"/>
        <cdr:cNvCxnSpPr/>
      </cdr:nvCxnSpPr>
      <cdr:spPr bwMode="auto">
        <a:xfrm xmlns:a="http://schemas.openxmlformats.org/drawingml/2006/main" flipH="1" flipV="1">
          <a:off x="2208753" y="609719"/>
          <a:ext cx="2035628" cy="10884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0.71645</cdr:x>
      <cdr:y>0.2813</cdr:y>
    </cdr:from>
    <cdr:to>
      <cdr:x>0.74262</cdr:x>
      <cdr:y>0.50961</cdr:y>
    </cdr:to>
    <cdr:sp macro="" textlink="">
      <cdr:nvSpPr>
        <cdr:cNvPr id="11" name="Стрелка вниз 10"/>
        <cdr:cNvSpPr/>
      </cdr:nvSpPr>
      <cdr:spPr bwMode="auto">
        <a:xfrm xmlns:a="http://schemas.openxmlformats.org/drawingml/2006/main">
          <a:off x="4178783" y="637001"/>
          <a:ext cx="152683" cy="51700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  <a:ln xmlns:a="http://schemas.openxmlformats.org/drawingml/2006/main">
          <a:solidFill>
            <a:srgbClr val="C00000"/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15.09.2024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png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shkola83.ucoz.ru/2016/2020/08/risunok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" y="0"/>
            <a:ext cx="91790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611560" y="476672"/>
            <a:ext cx="7772400" cy="147002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бюджетное дошкольное </a:t>
            </a:r>
            <a:b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образовательное учреждение </a:t>
            </a:r>
            <a:b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«Детский сад № 34» </a:t>
            </a:r>
            <a:r>
              <a:rPr lang="ru-RU" sz="2000" cap="all" dirty="0" smtClean="0"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all" dirty="0" smtClean="0"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726953" y="2636912"/>
            <a:ext cx="799288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D19049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5805264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Ленинск - Кузнецкий 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6953" y="2658372"/>
            <a:ext cx="7657007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птимизация центра книги </a:t>
            </a:r>
            <a:endParaRPr lang="ru-RU" sz="2000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группе через формирование бережливого отношения </a:t>
            </a:r>
            <a:endParaRPr lang="ru-RU" sz="2000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воспитанников к книгам</a:t>
            </a:r>
            <a:endParaRPr lang="ru-RU" sz="2000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" name="Picture 2" descr="https://cdn.10kanal.ru/wp-content/uploads/2020/03/gerb-kuzbass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1124"/>
            <a:ext cx="233970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18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нюта\Documents\IMG_20240905_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11378" y="-1084401"/>
            <a:ext cx="6264696" cy="887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99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14421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Обоснование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348880"/>
            <a:ext cx="7277886" cy="212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Временные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затраты на выбор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книги;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Длительный процесс наведения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порядка;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Излишние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запасы;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Отсутствие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интереса к центру книги в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группе.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pic>
        <p:nvPicPr>
          <p:cNvPr id="5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6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6967" y="35096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Цели и эффекты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218642"/>
              </p:ext>
            </p:extLst>
          </p:nvPr>
        </p:nvGraphicFramePr>
        <p:xfrm>
          <a:off x="1192702" y="1916832"/>
          <a:ext cx="7128792" cy="2609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6264"/>
                <a:gridCol w="2376264"/>
                <a:gridCol w="2376264"/>
              </a:tblGrid>
              <a:tr h="2541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Наименование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цели, единицы измерения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Текущий показатель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Целевой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показатель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</a:tr>
              <a:tr h="10492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Сокращение времени на поиск книги по интересам ребенка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   5 – 6 мин.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 – 3мин.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87624" y="4797152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Эффекты: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Оперативная доступность к книгам;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2.Сокращение времени при выборе книги;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Стандартизация процесса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наведении порядка.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5512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3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6287" y="42545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Сроки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1827" y="1556792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 Согласование паспорта проекта «13» мая  2024 г.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 Картирование текущего состояния (с «13» мая 2024 г. по «23» мая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г.)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3.  Анализ проблем и потерь (с «24» мая 2024 г по «31» мая 2024 г.)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4.  Составление карты целевого состояния (с «03» июня 2024 г. по «10» июня 2024 г.)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  Разработка плана мероприятий (с «11» июня 2024 г.  по «25» июня  2024 г.)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6.  Защита плана мероприятий перед заказчиком (с «26» июня 2024 г. по «28» июня 2024 г.)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7.  Внедрение улучшений (с «01» июля 2024г. по « 22» августа 2024 г.)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8.  Мониторинг результатов  (с «23» августа 2024г. по «27 » августа 2024 г.)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9.  Закрытие проекта  «28» августа 2024 г.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10. Мониторинг стабильности достигнутых результатов  «29» августа 2024 г.</a:t>
            </a:r>
          </a:p>
        </p:txBody>
      </p:sp>
      <p:pic>
        <p:nvPicPr>
          <p:cNvPr id="4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8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8670" y="558237"/>
            <a:ext cx="51773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ВВЕДЕНИЕ В ПРЕДМЕТНУЮ ОБЛАСТЬ 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(ОПИСАНИЕ СИТУАЦИИ «КАК ЕСТЬ»)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Карта текущего состояния процесса </a:t>
            </a:r>
          </a:p>
        </p:txBody>
      </p:sp>
      <p:pic>
        <p:nvPicPr>
          <p:cNvPr id="3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4113164581"/>
              </p:ext>
            </p:extLst>
          </p:nvPr>
        </p:nvGraphicFramePr>
        <p:xfrm>
          <a:off x="827584" y="1628800"/>
          <a:ext cx="7272808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425" y="1821008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659" y="1755053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975" y="4295413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428" y="2485390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659" y="3625488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259632" y="5157192"/>
            <a:ext cx="624517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Условные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обозначения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Беспорядок на полках с книгами;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Излишние запасы;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Затруднение поиска нужной книги;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Потеря времени в процессе поиска книг воспитателями и детьми;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ребенка пропадает интерес к книге.</a:t>
            </a:r>
          </a:p>
          <a:p>
            <a:pPr marL="342900" indent="-342900">
              <a:buAutoNum type="arabicPeriod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15649" y="1859168"/>
            <a:ext cx="364202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498652" y="2513331"/>
            <a:ext cx="36420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71881" y="1821008"/>
            <a:ext cx="36420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48378" y="3698840"/>
            <a:ext cx="36420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19198" y="4368765"/>
            <a:ext cx="36420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39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548680"/>
            <a:ext cx="3316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ирамида проблем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95182637"/>
              </p:ext>
            </p:extLst>
          </p:nvPr>
        </p:nvGraphicFramePr>
        <p:xfrm>
          <a:off x="287588" y="1159005"/>
          <a:ext cx="4644452" cy="5366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701551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997" y="5733255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91" y="5733256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222" y="4725143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25144"/>
            <a:ext cx="62865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552095" y="5774903"/>
            <a:ext cx="36420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4220" y="5774903"/>
            <a:ext cx="36420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33514" y="5806608"/>
            <a:ext cx="36420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23445" y="4778630"/>
            <a:ext cx="36420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47840" y="4798496"/>
            <a:ext cx="364202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49497" y="1412776"/>
            <a:ext cx="498034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Беспорядок на полках с книгами;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Излишние запасы;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Затруднение поиска нужной книги;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Потеря времени в процессе поиска книг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воспитателями и детьми;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  У ребенка пропадает интерес к книге.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49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522258"/>
            <a:ext cx="2929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Анализ проблем </a:t>
            </a:r>
          </a:p>
        </p:txBody>
      </p:sp>
      <p:pic>
        <p:nvPicPr>
          <p:cNvPr id="3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00909"/>
              </p:ext>
            </p:extLst>
          </p:nvPr>
        </p:nvGraphicFramePr>
        <p:xfrm>
          <a:off x="1043608" y="1159005"/>
          <a:ext cx="7416825" cy="5473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/>
                <a:gridCol w="2472275"/>
                <a:gridCol w="2472275"/>
              </a:tblGrid>
              <a:tr h="1266908"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Проблема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Коренная причина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Способ решения проблемы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380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Излишки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книг не соответствуют возрасту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Отобрать книги которые соответствуют возрасту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38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Беспорядок на полках с книгами 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Книги находятся в хаотичном порядке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Распределить все книги по жанрам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38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Потеря времени в процессе поиска книг 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Дети не знают где находится книга которую они хотели бы посмотреть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Разработать цветовые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стикеры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на полочки и на книги для детей, и графическую инструкцию для взрослых</a:t>
                      </a:r>
                    </a:p>
                  </a:txBody>
                  <a:tcPr/>
                </a:tc>
              </a:tr>
              <a:tr h="5138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Отсутствие интереса к центру книги 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Многие книги находятся в плохом состоянии:</a:t>
                      </a:r>
                      <a:r>
                        <a:rPr lang="ru-RU" sz="1400" b="0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листы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порванные,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обложка отрывается от книги и т.д.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Открыть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Книжкину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больницу» и к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аждую пятницу недели проводить с детьми ремонт книг. Приобрести новые книги соответствующие возрасту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18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223959"/>
            <a:ext cx="52565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ВВЕДЕНИЕ В ПРЕДМЕТНУЮ ОБЛАСТЬ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(ОПИСАНИЕ СИТУАЦИИ «КАК БУДЕТ»)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Карта целевого состояния процесса </a:t>
            </a:r>
          </a:p>
        </p:txBody>
      </p:sp>
      <p:pic>
        <p:nvPicPr>
          <p:cNvPr id="3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67570376"/>
              </p:ext>
            </p:extLst>
          </p:nvPr>
        </p:nvGraphicFramePr>
        <p:xfrm>
          <a:off x="899592" y="1340768"/>
          <a:ext cx="7632848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898610" y="5285459"/>
            <a:ext cx="83915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Улучшение: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Книги аккуратно размещены;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Сократилось время для выбора книги;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Появился интерес к книгам.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9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620688"/>
            <a:ext cx="43494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остигнутые результаты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203078"/>
              </p:ext>
            </p:extLst>
          </p:nvPr>
        </p:nvGraphicFramePr>
        <p:xfrm>
          <a:off x="1158855" y="1340768"/>
          <a:ext cx="7128792" cy="2609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6264"/>
                <a:gridCol w="2376264"/>
                <a:gridCol w="2376264"/>
              </a:tblGrid>
              <a:tr h="2541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Наименование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цели, единицы измерения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Текущий показатель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Целевой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показатель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</a:tr>
              <a:tr h="10492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Сокращение времени на поиск книги по интересам ребенка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0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  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– 6 мин.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0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– 3мин.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405" marR="73025" marT="0" marB="0"/>
                </a:tc>
              </a:tr>
            </a:tbl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49752729"/>
              </p:ext>
            </p:extLst>
          </p:nvPr>
        </p:nvGraphicFramePr>
        <p:xfrm>
          <a:off x="1115616" y="4293096"/>
          <a:ext cx="6862924" cy="2237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1653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0084" y="692696"/>
            <a:ext cx="68688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остигнутые результаты (Было и стало)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83476" y="1408827"/>
            <a:ext cx="1633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«Стало»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4067" y="1412776"/>
            <a:ext cx="1552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«Было»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pic>
        <p:nvPicPr>
          <p:cNvPr id="6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нюта\Downloads\17258775046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43" y="1988821"/>
            <a:ext cx="3278853" cy="4371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Анюта\Downloads\17258775046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88821"/>
            <a:ext cx="3272715" cy="4363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1" name="Picture 7" descr="C:\Users\Анюта\Downloads\172587750462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r="8433" b="40393"/>
          <a:stretch/>
        </p:blipFill>
        <p:spPr bwMode="auto">
          <a:xfrm>
            <a:off x="7731709" y="2048886"/>
            <a:ext cx="625366" cy="50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1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0084" y="692696"/>
            <a:ext cx="68688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остигнутые результаты (Было и стало)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067" y="1412776"/>
            <a:ext cx="1552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«Было»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3476" y="1408827"/>
            <a:ext cx="1633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«Стало»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pic>
        <p:nvPicPr>
          <p:cNvPr id="6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Анюта\Downloads\17258775046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66447">
            <a:off x="1037105" y="2070307"/>
            <a:ext cx="2592288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6" descr="C:\Users\Анюта\Downloads\17258775046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2815">
            <a:off x="5306669" y="1686219"/>
            <a:ext cx="2679826" cy="3573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5" descr="C:\Users\Анюта\Downloads\17258775046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722" y="4581128"/>
            <a:ext cx="1584176" cy="2112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0417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kuzn-krepost.ru/images/banners/kuzbass300-logo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94" y="14206"/>
            <a:ext cx="822506" cy="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-42530"/>
            <a:ext cx="617709" cy="1201535"/>
          </a:xfrm>
          <a:prstGeom prst="rect">
            <a:avLst/>
          </a:prstGeom>
        </p:spPr>
      </p:pic>
      <p:pic>
        <p:nvPicPr>
          <p:cNvPr id="4" name="Picture 2" descr="https://r1.nubex.ru/s4922-647/f1587_90/d8ced1cc7769c78ce8bf575779b5c469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42445"/>
            <a:ext cx="2743473" cy="282105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995" y="3645024"/>
            <a:ext cx="6443663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15816" y="1268759"/>
            <a:ext cx="59698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72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628</TotalTime>
  <Words>669</Words>
  <Application>Microsoft Office PowerPoint</Application>
  <PresentationFormat>Экран (4:3)</PresentationFormat>
  <Paragraphs>131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Анюта</dc:creator>
  <cp:lastModifiedBy>Анюта</cp:lastModifiedBy>
  <cp:revision>40</cp:revision>
  <dcterms:created xsi:type="dcterms:W3CDTF">2024-09-05T12:09:45Z</dcterms:created>
  <dcterms:modified xsi:type="dcterms:W3CDTF">2024-09-15T13:25:37Z</dcterms:modified>
</cp:coreProperties>
</file>